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9" r:id="rId4"/>
    <p:sldId id="274" r:id="rId5"/>
    <p:sldId id="275" r:id="rId6"/>
    <p:sldId id="276" r:id="rId7"/>
    <p:sldId id="264" r:id="rId8"/>
    <p:sldId id="265" r:id="rId9"/>
    <p:sldId id="268" r:id="rId10"/>
    <p:sldId id="266" r:id="rId11"/>
    <p:sldId id="267" r:id="rId12"/>
    <p:sldId id="263" r:id="rId13"/>
    <p:sldId id="270" r:id="rId14"/>
    <p:sldId id="271" r:id="rId15"/>
    <p:sldId id="272" r:id="rId16"/>
    <p:sldId id="273" r:id="rId1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599" autoAdjust="0"/>
  </p:normalViewPr>
  <p:slideViewPr>
    <p:cSldViewPr>
      <p:cViewPr varScale="1">
        <p:scale>
          <a:sx n="67" d="100"/>
          <a:sy n="67" d="100"/>
        </p:scale>
        <p:origin x="66" y="10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D5E46F-A399-43E0-9C05-8E18C02F8FFD}" type="doc">
      <dgm:prSet loTypeId="urn:microsoft.com/office/officeart/2005/8/layout/radial5" loCatId="cycle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t-EE"/>
        </a:p>
      </dgm:t>
    </dgm:pt>
    <dgm:pt modelId="{DF1E2797-81A1-47E3-93BE-5C8D19408A5D}">
      <dgm:prSet phldrT="[Text]" custT="1"/>
      <dgm:spPr/>
      <dgm:t>
        <a:bodyPr/>
        <a:lstStyle/>
        <a:p>
          <a:r>
            <a:rPr lang="et-EE" sz="2800" b="1" dirty="0"/>
            <a:t>Main </a:t>
          </a:r>
          <a:r>
            <a:rPr lang="et-EE" sz="2800" b="1" dirty="0" err="1"/>
            <a:t>topic</a:t>
          </a:r>
          <a:r>
            <a:rPr lang="et-EE" sz="2800" b="1" dirty="0"/>
            <a:t>/ </a:t>
          </a:r>
          <a:r>
            <a:rPr lang="et-EE" sz="2800" b="1" dirty="0" err="1"/>
            <a:t>project</a:t>
          </a:r>
          <a:r>
            <a:rPr lang="et-EE" sz="2800" b="1" dirty="0"/>
            <a:t> </a:t>
          </a:r>
          <a:r>
            <a:rPr lang="et-EE" sz="2800" b="1" dirty="0" err="1"/>
            <a:t>idea</a:t>
          </a:r>
          <a:endParaRPr lang="et-EE" sz="900" b="1" dirty="0"/>
        </a:p>
      </dgm:t>
    </dgm:pt>
    <dgm:pt modelId="{AD8C4610-C78B-4187-AFA3-AC7AF26A3857}" type="parTrans" cxnId="{E78DC957-AED8-4E7F-A3EA-E04B3CFFA4B2}">
      <dgm:prSet/>
      <dgm:spPr/>
      <dgm:t>
        <a:bodyPr/>
        <a:lstStyle/>
        <a:p>
          <a:endParaRPr lang="et-EE"/>
        </a:p>
      </dgm:t>
    </dgm:pt>
    <dgm:pt modelId="{5801AFB6-EB55-45B5-A328-8B0F9C454C8C}" type="sibTrans" cxnId="{E78DC957-AED8-4E7F-A3EA-E04B3CFFA4B2}">
      <dgm:prSet/>
      <dgm:spPr/>
      <dgm:t>
        <a:bodyPr/>
        <a:lstStyle/>
        <a:p>
          <a:endParaRPr lang="et-EE"/>
        </a:p>
      </dgm:t>
    </dgm:pt>
    <dgm:pt modelId="{977E509A-BEFF-464B-86BE-BFC13AE2E9CF}">
      <dgm:prSet phldrT="[Text]" custT="1"/>
      <dgm:spPr/>
      <dgm:t>
        <a:bodyPr/>
        <a:lstStyle/>
        <a:p>
          <a:r>
            <a:rPr lang="et-EE" sz="2800" b="1" dirty="0" err="1"/>
            <a:t>Why</a:t>
          </a:r>
          <a:r>
            <a:rPr lang="et-EE" sz="2800" b="1" dirty="0"/>
            <a:t>?</a:t>
          </a:r>
        </a:p>
      </dgm:t>
    </dgm:pt>
    <dgm:pt modelId="{60003310-4D34-4039-B59C-D3E3F484B91B}" type="parTrans" cxnId="{E4CF13F6-494A-4C4E-A4DC-3A411624E8BE}">
      <dgm:prSet/>
      <dgm:spPr/>
      <dgm:t>
        <a:bodyPr/>
        <a:lstStyle/>
        <a:p>
          <a:endParaRPr lang="et-EE"/>
        </a:p>
      </dgm:t>
    </dgm:pt>
    <dgm:pt modelId="{7649E057-00EB-457E-BB10-3E8124F6B169}" type="sibTrans" cxnId="{E4CF13F6-494A-4C4E-A4DC-3A411624E8BE}">
      <dgm:prSet/>
      <dgm:spPr/>
      <dgm:t>
        <a:bodyPr/>
        <a:lstStyle/>
        <a:p>
          <a:endParaRPr lang="et-EE"/>
        </a:p>
      </dgm:t>
    </dgm:pt>
    <dgm:pt modelId="{18F19A82-DF29-43A6-BD2F-2048686F821B}">
      <dgm:prSet phldrT="[Text]" custT="1"/>
      <dgm:spPr/>
      <dgm:t>
        <a:bodyPr/>
        <a:lstStyle/>
        <a:p>
          <a:r>
            <a:rPr lang="et-EE" sz="2800" b="1" dirty="0" err="1"/>
            <a:t>Why</a:t>
          </a:r>
          <a:r>
            <a:rPr lang="et-EE" sz="2800" b="1" dirty="0"/>
            <a:t> </a:t>
          </a:r>
          <a:r>
            <a:rPr lang="et-EE" sz="2800" b="1" dirty="0" err="1"/>
            <a:t>not</a:t>
          </a:r>
          <a:r>
            <a:rPr lang="et-EE" sz="2800" b="1" dirty="0"/>
            <a:t>?</a:t>
          </a:r>
          <a:endParaRPr lang="et-EE" sz="2800" dirty="0"/>
        </a:p>
      </dgm:t>
    </dgm:pt>
    <dgm:pt modelId="{E71A339E-0AA9-4C2B-A025-813E62633476}" type="parTrans" cxnId="{79377EC7-6729-4CBA-B6B3-6D3EBC343208}">
      <dgm:prSet/>
      <dgm:spPr/>
      <dgm:t>
        <a:bodyPr/>
        <a:lstStyle/>
        <a:p>
          <a:endParaRPr lang="et-EE"/>
        </a:p>
      </dgm:t>
    </dgm:pt>
    <dgm:pt modelId="{944B9226-C688-498D-B25D-59BB7483061D}" type="sibTrans" cxnId="{79377EC7-6729-4CBA-B6B3-6D3EBC343208}">
      <dgm:prSet/>
      <dgm:spPr/>
      <dgm:t>
        <a:bodyPr/>
        <a:lstStyle/>
        <a:p>
          <a:endParaRPr lang="et-EE"/>
        </a:p>
      </dgm:t>
    </dgm:pt>
    <dgm:pt modelId="{0DCD9B6E-C73F-46F3-9652-217F3BC234FA}">
      <dgm:prSet phldrT="[Text]"/>
      <dgm:spPr/>
      <dgm:t>
        <a:bodyPr/>
        <a:lstStyle/>
        <a:p>
          <a:r>
            <a:rPr lang="et-EE" b="1" dirty="0" err="1"/>
            <a:t>Why</a:t>
          </a:r>
          <a:r>
            <a:rPr lang="et-EE" b="1" dirty="0"/>
            <a:t> </a:t>
          </a:r>
          <a:r>
            <a:rPr lang="et-EE" b="1" dirty="0" err="1"/>
            <a:t>now</a:t>
          </a:r>
          <a:r>
            <a:rPr lang="et-EE" b="1" dirty="0"/>
            <a:t>?</a:t>
          </a:r>
        </a:p>
      </dgm:t>
    </dgm:pt>
    <dgm:pt modelId="{40F1931E-A872-4EA8-BEE6-B78FE433C290}" type="parTrans" cxnId="{34340FB4-B0A9-472F-A6D3-A40A0D74D0D8}">
      <dgm:prSet/>
      <dgm:spPr/>
      <dgm:t>
        <a:bodyPr/>
        <a:lstStyle/>
        <a:p>
          <a:endParaRPr lang="et-EE"/>
        </a:p>
      </dgm:t>
    </dgm:pt>
    <dgm:pt modelId="{BC8719F3-3AAF-4EE5-9376-B1AC5E49F504}" type="sibTrans" cxnId="{34340FB4-B0A9-472F-A6D3-A40A0D74D0D8}">
      <dgm:prSet/>
      <dgm:spPr/>
      <dgm:t>
        <a:bodyPr/>
        <a:lstStyle/>
        <a:p>
          <a:endParaRPr lang="et-EE"/>
        </a:p>
      </dgm:t>
    </dgm:pt>
    <dgm:pt modelId="{EFD21C21-E806-4FE4-B075-0F95E131B345}">
      <dgm:prSet phldrT="[Text]"/>
      <dgm:spPr/>
      <dgm:t>
        <a:bodyPr/>
        <a:lstStyle/>
        <a:p>
          <a:endParaRPr lang="en-US"/>
        </a:p>
      </dgm:t>
    </dgm:pt>
    <dgm:pt modelId="{0A13E496-6D7B-440E-BCBB-2032A05FADFD}" type="parTrans" cxnId="{88E14436-2950-4B61-9481-C412FCA9137A}">
      <dgm:prSet/>
      <dgm:spPr/>
      <dgm:t>
        <a:bodyPr/>
        <a:lstStyle/>
        <a:p>
          <a:endParaRPr lang="et-EE"/>
        </a:p>
      </dgm:t>
    </dgm:pt>
    <dgm:pt modelId="{5CA03AC6-B378-4B67-8B34-5F412428269C}" type="sibTrans" cxnId="{88E14436-2950-4B61-9481-C412FCA9137A}">
      <dgm:prSet/>
      <dgm:spPr/>
      <dgm:t>
        <a:bodyPr/>
        <a:lstStyle/>
        <a:p>
          <a:endParaRPr lang="et-EE"/>
        </a:p>
      </dgm:t>
    </dgm:pt>
    <dgm:pt modelId="{D7CDF14D-4930-4601-AE58-64F8D8922DF0}">
      <dgm:prSet phldrT="[Text]" custRadScaleRad="102374" custRadScaleInc="-737"/>
      <dgm:spPr/>
      <dgm:t>
        <a:bodyPr/>
        <a:lstStyle/>
        <a:p>
          <a:endParaRPr lang="en-US"/>
        </a:p>
      </dgm:t>
    </dgm:pt>
    <dgm:pt modelId="{02083692-09EB-41B7-935E-52316ACAE4F3}" type="parTrans" cxnId="{BE9F335A-A825-4D32-82BE-F31868323867}">
      <dgm:prSet/>
      <dgm:spPr/>
      <dgm:t>
        <a:bodyPr/>
        <a:lstStyle/>
        <a:p>
          <a:endParaRPr lang="et-EE"/>
        </a:p>
      </dgm:t>
    </dgm:pt>
    <dgm:pt modelId="{5F6E8B5E-4BF9-43CB-9A91-E234B514CF40}" type="sibTrans" cxnId="{BE9F335A-A825-4D32-82BE-F31868323867}">
      <dgm:prSet/>
      <dgm:spPr/>
      <dgm:t>
        <a:bodyPr/>
        <a:lstStyle/>
        <a:p>
          <a:endParaRPr lang="et-EE"/>
        </a:p>
      </dgm:t>
    </dgm:pt>
    <dgm:pt modelId="{279257DA-2F6A-4782-84B1-CFF2F5D0A111}">
      <dgm:prSet custT="1"/>
      <dgm:spPr/>
      <dgm:t>
        <a:bodyPr/>
        <a:lstStyle/>
        <a:p>
          <a:r>
            <a:rPr lang="et-EE" sz="2400" b="1" dirty="0" err="1"/>
            <a:t>With</a:t>
          </a:r>
          <a:r>
            <a:rPr lang="et-EE" sz="2400" b="1" dirty="0"/>
            <a:t> </a:t>
          </a:r>
          <a:r>
            <a:rPr lang="et-EE" sz="2400" b="1" dirty="0" err="1"/>
            <a:t>whom</a:t>
          </a:r>
          <a:r>
            <a:rPr lang="et-EE" sz="2400" b="1" dirty="0"/>
            <a:t>?</a:t>
          </a:r>
        </a:p>
      </dgm:t>
    </dgm:pt>
    <dgm:pt modelId="{E2D34BEB-A5EA-4CA0-9AC1-2DB941D82F0A}" type="parTrans" cxnId="{57CC20F7-EF07-4EC4-86DE-5074B4947202}">
      <dgm:prSet/>
      <dgm:spPr/>
      <dgm:t>
        <a:bodyPr/>
        <a:lstStyle/>
        <a:p>
          <a:endParaRPr lang="et-EE"/>
        </a:p>
      </dgm:t>
    </dgm:pt>
    <dgm:pt modelId="{C3D77758-F62F-4BE4-A42E-1648F65D3A2E}" type="sibTrans" cxnId="{57CC20F7-EF07-4EC4-86DE-5074B4947202}">
      <dgm:prSet/>
      <dgm:spPr/>
      <dgm:t>
        <a:bodyPr/>
        <a:lstStyle/>
        <a:p>
          <a:endParaRPr lang="et-EE"/>
        </a:p>
      </dgm:t>
    </dgm:pt>
    <dgm:pt modelId="{76497592-34D6-4A41-8EEC-76C31E1100DB}">
      <dgm:prSet phldrT="[Text]" custT="1"/>
      <dgm:spPr/>
      <dgm:t>
        <a:bodyPr/>
        <a:lstStyle/>
        <a:p>
          <a:r>
            <a:rPr lang="et-EE" sz="1600" b="1" dirty="0" err="1"/>
            <a:t>Motivation</a:t>
          </a:r>
          <a:r>
            <a:rPr lang="et-EE" sz="1600" b="1" dirty="0"/>
            <a:t>, </a:t>
          </a:r>
          <a:r>
            <a:rPr lang="et-EE" sz="1600" b="1" dirty="0" err="1"/>
            <a:t>reason</a:t>
          </a:r>
          <a:r>
            <a:rPr lang="et-EE" sz="1600" b="1" dirty="0"/>
            <a:t>, </a:t>
          </a:r>
          <a:r>
            <a:rPr lang="et-EE" sz="1600" b="1" dirty="0" err="1"/>
            <a:t>passion</a:t>
          </a:r>
          <a:endParaRPr lang="et-EE" sz="1600" b="1" dirty="0"/>
        </a:p>
      </dgm:t>
    </dgm:pt>
    <dgm:pt modelId="{35045F2B-8955-415A-8547-9E057E411909}" type="parTrans" cxnId="{4D41EF25-3F60-4248-8AF9-157054065559}">
      <dgm:prSet/>
      <dgm:spPr/>
      <dgm:t>
        <a:bodyPr/>
        <a:lstStyle/>
        <a:p>
          <a:endParaRPr lang="en-US"/>
        </a:p>
      </dgm:t>
    </dgm:pt>
    <dgm:pt modelId="{D742678B-EB5B-4913-9627-DFC31CE9CE4E}" type="sibTrans" cxnId="{4D41EF25-3F60-4248-8AF9-157054065559}">
      <dgm:prSet/>
      <dgm:spPr/>
      <dgm:t>
        <a:bodyPr/>
        <a:lstStyle/>
        <a:p>
          <a:endParaRPr lang="en-US"/>
        </a:p>
      </dgm:t>
    </dgm:pt>
    <dgm:pt modelId="{48C8F547-FDF5-4F7B-81E6-BE0A2B9A1288}">
      <dgm:prSet phldrT="[Text]" custT="1"/>
      <dgm:spPr/>
      <dgm:t>
        <a:bodyPr/>
        <a:lstStyle/>
        <a:p>
          <a:r>
            <a:rPr lang="et-EE" sz="1600" b="1" dirty="0" err="1"/>
            <a:t>Obstacles</a:t>
          </a:r>
          <a:r>
            <a:rPr lang="et-EE" sz="1600" b="1" dirty="0"/>
            <a:t>, </a:t>
          </a:r>
          <a:r>
            <a:rPr lang="et-EE" sz="1600" b="1" dirty="0" err="1"/>
            <a:t>possible</a:t>
          </a:r>
          <a:r>
            <a:rPr lang="et-EE" sz="1600" b="1" dirty="0"/>
            <a:t> </a:t>
          </a:r>
          <a:r>
            <a:rPr lang="et-EE" sz="1600" b="1" dirty="0" err="1"/>
            <a:t>difficulties</a:t>
          </a:r>
          <a:endParaRPr lang="et-EE" sz="900" dirty="0"/>
        </a:p>
      </dgm:t>
    </dgm:pt>
    <dgm:pt modelId="{F3D10A3F-A96D-43CE-B6B6-5B2E1B643D8B}" type="parTrans" cxnId="{8269C3E6-5E2F-42E1-8A65-5322C2E7B542}">
      <dgm:prSet/>
      <dgm:spPr/>
      <dgm:t>
        <a:bodyPr/>
        <a:lstStyle/>
        <a:p>
          <a:endParaRPr lang="en-US"/>
        </a:p>
      </dgm:t>
    </dgm:pt>
    <dgm:pt modelId="{8B41E9E9-BC9C-41AB-9403-C1235C88AC93}" type="sibTrans" cxnId="{8269C3E6-5E2F-42E1-8A65-5322C2E7B542}">
      <dgm:prSet/>
      <dgm:spPr/>
      <dgm:t>
        <a:bodyPr/>
        <a:lstStyle/>
        <a:p>
          <a:endParaRPr lang="en-US"/>
        </a:p>
      </dgm:t>
    </dgm:pt>
    <dgm:pt modelId="{134C1C36-E422-4436-A34A-819ADCCEED65}">
      <dgm:prSet phldrT="[Text]"/>
      <dgm:spPr/>
      <dgm:t>
        <a:bodyPr/>
        <a:lstStyle/>
        <a:p>
          <a:r>
            <a:rPr lang="et-EE" b="1" dirty="0" err="1"/>
            <a:t>Timing</a:t>
          </a:r>
          <a:endParaRPr lang="et-EE" b="1" dirty="0"/>
        </a:p>
      </dgm:t>
    </dgm:pt>
    <dgm:pt modelId="{D18338C0-DA1F-4BFB-9D9B-CEE8323DB705}" type="parTrans" cxnId="{B5D1851A-C3FC-4F6F-A585-05ABF2378EA9}">
      <dgm:prSet/>
      <dgm:spPr/>
      <dgm:t>
        <a:bodyPr/>
        <a:lstStyle/>
        <a:p>
          <a:endParaRPr lang="en-US"/>
        </a:p>
      </dgm:t>
    </dgm:pt>
    <dgm:pt modelId="{56F80919-6470-4B2B-8EE5-081F19233D3C}" type="sibTrans" cxnId="{B5D1851A-C3FC-4F6F-A585-05ABF2378EA9}">
      <dgm:prSet/>
      <dgm:spPr/>
      <dgm:t>
        <a:bodyPr/>
        <a:lstStyle/>
        <a:p>
          <a:endParaRPr lang="en-US"/>
        </a:p>
      </dgm:t>
    </dgm:pt>
    <dgm:pt modelId="{0D711FDE-BD4A-43E1-AB62-4AA28B0D3C02}">
      <dgm:prSet custT="1"/>
      <dgm:spPr/>
      <dgm:t>
        <a:bodyPr/>
        <a:lstStyle/>
        <a:p>
          <a:r>
            <a:rPr lang="et-EE" sz="1800" b="1" dirty="0" err="1"/>
            <a:t>Potential</a:t>
          </a:r>
          <a:r>
            <a:rPr lang="et-EE" sz="1800" b="1" dirty="0"/>
            <a:t> </a:t>
          </a:r>
          <a:r>
            <a:rPr lang="et-EE" sz="1800" b="1" dirty="0" err="1"/>
            <a:t>partners</a:t>
          </a:r>
          <a:endParaRPr lang="et-EE" sz="1800" b="1" dirty="0"/>
        </a:p>
      </dgm:t>
    </dgm:pt>
    <dgm:pt modelId="{33880B8E-DFAC-40A0-9D94-BF9711F1DF8A}" type="parTrans" cxnId="{9B00012E-EDCB-4B69-9F34-9C3EBDF3EF66}">
      <dgm:prSet/>
      <dgm:spPr/>
      <dgm:t>
        <a:bodyPr/>
        <a:lstStyle/>
        <a:p>
          <a:endParaRPr lang="en-US"/>
        </a:p>
      </dgm:t>
    </dgm:pt>
    <dgm:pt modelId="{C4C65CAC-1C59-49EC-BB9A-9F75A7AA2F83}" type="sibTrans" cxnId="{9B00012E-EDCB-4B69-9F34-9C3EBDF3EF66}">
      <dgm:prSet/>
      <dgm:spPr/>
      <dgm:t>
        <a:bodyPr/>
        <a:lstStyle/>
        <a:p>
          <a:endParaRPr lang="en-US"/>
        </a:p>
      </dgm:t>
    </dgm:pt>
    <dgm:pt modelId="{AA469146-6B8D-4CCE-BA12-69DAC70F2251}" type="pres">
      <dgm:prSet presAssocID="{E5D5E46F-A399-43E0-9C05-8E18C02F8FF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C2B296E-25F5-49A4-A5AD-651AAF13D3B9}" type="pres">
      <dgm:prSet presAssocID="{DF1E2797-81A1-47E3-93BE-5C8D19408A5D}" presName="centerShape" presStyleLbl="node0" presStyleIdx="0" presStyleCnt="1" custScaleX="185582" custScaleY="185582"/>
      <dgm:spPr/>
    </dgm:pt>
    <dgm:pt modelId="{7999B6B9-0899-4817-8E48-181556125A6D}" type="pres">
      <dgm:prSet presAssocID="{60003310-4D34-4039-B59C-D3E3F484B91B}" presName="parTrans" presStyleLbl="sibTrans2D1" presStyleIdx="0" presStyleCnt="4"/>
      <dgm:spPr/>
    </dgm:pt>
    <dgm:pt modelId="{405E9AEE-4F04-4144-B249-F5AACB3B106C}" type="pres">
      <dgm:prSet presAssocID="{60003310-4D34-4039-B59C-D3E3F484B91B}" presName="connectorText" presStyleLbl="sibTrans2D1" presStyleIdx="0" presStyleCnt="4"/>
      <dgm:spPr/>
    </dgm:pt>
    <dgm:pt modelId="{9A236D4E-EB29-4EBC-8506-2F8F62E01E2C}" type="pres">
      <dgm:prSet presAssocID="{977E509A-BEFF-464B-86BE-BFC13AE2E9CF}" presName="node" presStyleLbl="node1" presStyleIdx="0" presStyleCnt="4" custScaleX="153105" custScaleY="153105" custRadScaleRad="160749" custRadScaleInc="-136556">
        <dgm:presLayoutVars>
          <dgm:bulletEnabled val="1"/>
        </dgm:presLayoutVars>
      </dgm:prSet>
      <dgm:spPr/>
    </dgm:pt>
    <dgm:pt modelId="{B5F7CB39-2C5D-41B9-90D4-DED75BF507E5}" type="pres">
      <dgm:prSet presAssocID="{E71A339E-0AA9-4C2B-A025-813E62633476}" presName="parTrans" presStyleLbl="sibTrans2D1" presStyleIdx="1" presStyleCnt="4"/>
      <dgm:spPr/>
    </dgm:pt>
    <dgm:pt modelId="{0322C6D8-B1D9-4AB4-AD4B-AFDDF25F8897}" type="pres">
      <dgm:prSet presAssocID="{E71A339E-0AA9-4C2B-A025-813E62633476}" presName="connectorText" presStyleLbl="sibTrans2D1" presStyleIdx="1" presStyleCnt="4"/>
      <dgm:spPr/>
    </dgm:pt>
    <dgm:pt modelId="{A9ACA1B3-5920-4D06-ACB1-B43C8AB58383}" type="pres">
      <dgm:prSet presAssocID="{18F19A82-DF29-43A6-BD2F-2048686F821B}" presName="node" presStyleLbl="node1" presStyleIdx="1" presStyleCnt="4" custScaleX="153105" custScaleY="153105" custRadScaleRad="168476" custRadScaleInc="-56597">
        <dgm:presLayoutVars>
          <dgm:bulletEnabled val="1"/>
        </dgm:presLayoutVars>
      </dgm:prSet>
      <dgm:spPr/>
    </dgm:pt>
    <dgm:pt modelId="{5E661E78-B770-46D3-BB64-E461EE268BEF}" type="pres">
      <dgm:prSet presAssocID="{40F1931E-A872-4EA8-BEE6-B78FE433C290}" presName="parTrans" presStyleLbl="sibTrans2D1" presStyleIdx="2" presStyleCnt="4"/>
      <dgm:spPr/>
    </dgm:pt>
    <dgm:pt modelId="{7E881B78-29AA-4089-816F-410CE358D126}" type="pres">
      <dgm:prSet presAssocID="{40F1931E-A872-4EA8-BEE6-B78FE433C290}" presName="connectorText" presStyleLbl="sibTrans2D1" presStyleIdx="2" presStyleCnt="4"/>
      <dgm:spPr/>
    </dgm:pt>
    <dgm:pt modelId="{3C8BB1F1-4B57-49B3-9F13-27227C9637A9}" type="pres">
      <dgm:prSet presAssocID="{0DCD9B6E-C73F-46F3-9652-217F3BC234FA}" presName="node" presStyleLbl="node1" presStyleIdx="2" presStyleCnt="4" custScaleX="153105" custScaleY="153105" custRadScaleRad="169008" custRadScaleInc="-128919">
        <dgm:presLayoutVars>
          <dgm:bulletEnabled val="1"/>
        </dgm:presLayoutVars>
      </dgm:prSet>
      <dgm:spPr/>
    </dgm:pt>
    <dgm:pt modelId="{9C921DC9-8CCB-46A9-9405-DBE20226C44F}" type="pres">
      <dgm:prSet presAssocID="{E2D34BEB-A5EA-4CA0-9AC1-2DB941D82F0A}" presName="parTrans" presStyleLbl="sibTrans2D1" presStyleIdx="3" presStyleCnt="4"/>
      <dgm:spPr/>
    </dgm:pt>
    <dgm:pt modelId="{C00ED9D8-B8A9-42FA-842D-F317CAD22DD6}" type="pres">
      <dgm:prSet presAssocID="{E2D34BEB-A5EA-4CA0-9AC1-2DB941D82F0A}" presName="connectorText" presStyleLbl="sibTrans2D1" presStyleIdx="3" presStyleCnt="4"/>
      <dgm:spPr/>
    </dgm:pt>
    <dgm:pt modelId="{BE1DF0AC-BF30-4020-8667-08D144EE0250}" type="pres">
      <dgm:prSet presAssocID="{279257DA-2F6A-4782-84B1-CFF2F5D0A111}" presName="node" presStyleLbl="node1" presStyleIdx="3" presStyleCnt="4" custScaleX="153105" custScaleY="153105" custRadScaleRad="176266" custRadScaleInc="-64192">
        <dgm:presLayoutVars>
          <dgm:bulletEnabled val="1"/>
        </dgm:presLayoutVars>
      </dgm:prSet>
      <dgm:spPr/>
    </dgm:pt>
  </dgm:ptLst>
  <dgm:cxnLst>
    <dgm:cxn modelId="{586A029D-0927-47F7-A996-623A567ACE30}" type="presOf" srcId="{60003310-4D34-4039-B59C-D3E3F484B91B}" destId="{405E9AEE-4F04-4144-B249-F5AACB3B106C}" srcOrd="1" destOrd="0" presId="urn:microsoft.com/office/officeart/2005/8/layout/radial5"/>
    <dgm:cxn modelId="{57CC20F7-EF07-4EC4-86DE-5074B4947202}" srcId="{DF1E2797-81A1-47E3-93BE-5C8D19408A5D}" destId="{279257DA-2F6A-4782-84B1-CFF2F5D0A111}" srcOrd="3" destOrd="0" parTransId="{E2D34BEB-A5EA-4CA0-9AC1-2DB941D82F0A}" sibTransId="{C3D77758-F62F-4BE4-A42E-1648F65D3A2E}"/>
    <dgm:cxn modelId="{BE9F335A-A825-4D32-82BE-F31868323867}" srcId="{E5D5E46F-A399-43E0-9C05-8E18C02F8FFD}" destId="{D7CDF14D-4930-4601-AE58-64F8D8922DF0}" srcOrd="2" destOrd="0" parTransId="{02083692-09EB-41B7-935E-52316ACAE4F3}" sibTransId="{5F6E8B5E-4BF9-43CB-9A91-E234B514CF40}"/>
    <dgm:cxn modelId="{9B00012E-EDCB-4B69-9F34-9C3EBDF3EF66}" srcId="{279257DA-2F6A-4782-84B1-CFF2F5D0A111}" destId="{0D711FDE-BD4A-43E1-AB62-4AA28B0D3C02}" srcOrd="0" destOrd="0" parTransId="{33880B8E-DFAC-40A0-9D94-BF9711F1DF8A}" sibTransId="{C4C65CAC-1C59-49EC-BB9A-9F75A7AA2F83}"/>
    <dgm:cxn modelId="{B5D1851A-C3FC-4F6F-A585-05ABF2378EA9}" srcId="{0DCD9B6E-C73F-46F3-9652-217F3BC234FA}" destId="{134C1C36-E422-4436-A34A-819ADCCEED65}" srcOrd="0" destOrd="0" parTransId="{D18338C0-DA1F-4BFB-9D9B-CEE8323DB705}" sibTransId="{56F80919-6470-4B2B-8EE5-081F19233D3C}"/>
    <dgm:cxn modelId="{3AD03304-D802-4EBE-B2AE-0820C7A8B989}" type="presOf" srcId="{134C1C36-E422-4436-A34A-819ADCCEED65}" destId="{3C8BB1F1-4B57-49B3-9F13-27227C9637A9}" srcOrd="0" destOrd="1" presId="urn:microsoft.com/office/officeart/2005/8/layout/radial5"/>
    <dgm:cxn modelId="{F9147181-B95A-4745-B2C0-7F47E8B82195}" type="presOf" srcId="{E5D5E46F-A399-43E0-9C05-8E18C02F8FFD}" destId="{AA469146-6B8D-4CCE-BA12-69DAC70F2251}" srcOrd="0" destOrd="0" presId="urn:microsoft.com/office/officeart/2005/8/layout/radial5"/>
    <dgm:cxn modelId="{8C92DBAA-AFFF-4AF4-A31C-1F8794F8D166}" type="presOf" srcId="{76497592-34D6-4A41-8EEC-76C31E1100DB}" destId="{9A236D4E-EB29-4EBC-8506-2F8F62E01E2C}" srcOrd="0" destOrd="1" presId="urn:microsoft.com/office/officeart/2005/8/layout/radial5"/>
    <dgm:cxn modelId="{CE6EC2EA-2A12-4362-84D4-9945D448A8EA}" type="presOf" srcId="{48C8F547-FDF5-4F7B-81E6-BE0A2B9A1288}" destId="{A9ACA1B3-5920-4D06-ACB1-B43C8AB58383}" srcOrd="0" destOrd="1" presId="urn:microsoft.com/office/officeart/2005/8/layout/radial5"/>
    <dgm:cxn modelId="{79377EC7-6729-4CBA-B6B3-6D3EBC343208}" srcId="{DF1E2797-81A1-47E3-93BE-5C8D19408A5D}" destId="{18F19A82-DF29-43A6-BD2F-2048686F821B}" srcOrd="1" destOrd="0" parTransId="{E71A339E-0AA9-4C2B-A025-813E62633476}" sibTransId="{944B9226-C688-498D-B25D-59BB7483061D}"/>
    <dgm:cxn modelId="{73AD16F5-5034-4898-A127-CAFC27B13B65}" type="presOf" srcId="{0DCD9B6E-C73F-46F3-9652-217F3BC234FA}" destId="{3C8BB1F1-4B57-49B3-9F13-27227C9637A9}" srcOrd="0" destOrd="0" presId="urn:microsoft.com/office/officeart/2005/8/layout/radial5"/>
    <dgm:cxn modelId="{A88672C1-49F4-47E6-9F76-CB31ED27AD06}" type="presOf" srcId="{279257DA-2F6A-4782-84B1-CFF2F5D0A111}" destId="{BE1DF0AC-BF30-4020-8667-08D144EE0250}" srcOrd="0" destOrd="0" presId="urn:microsoft.com/office/officeart/2005/8/layout/radial5"/>
    <dgm:cxn modelId="{A237E6B1-2B3C-43C5-9248-4C434E9EB29B}" type="presOf" srcId="{E2D34BEB-A5EA-4CA0-9AC1-2DB941D82F0A}" destId="{C00ED9D8-B8A9-42FA-842D-F317CAD22DD6}" srcOrd="1" destOrd="0" presId="urn:microsoft.com/office/officeart/2005/8/layout/radial5"/>
    <dgm:cxn modelId="{4D41EF25-3F60-4248-8AF9-157054065559}" srcId="{977E509A-BEFF-464B-86BE-BFC13AE2E9CF}" destId="{76497592-34D6-4A41-8EEC-76C31E1100DB}" srcOrd="0" destOrd="0" parTransId="{35045F2B-8955-415A-8547-9E057E411909}" sibTransId="{D742678B-EB5B-4913-9627-DFC31CE9CE4E}"/>
    <dgm:cxn modelId="{5C24F013-6941-4B91-8710-90E5828D10A1}" type="presOf" srcId="{40F1931E-A872-4EA8-BEE6-B78FE433C290}" destId="{7E881B78-29AA-4089-816F-410CE358D126}" srcOrd="1" destOrd="0" presId="urn:microsoft.com/office/officeart/2005/8/layout/radial5"/>
    <dgm:cxn modelId="{0D4F591F-0CDC-4647-BC9C-B3048C8E56D6}" type="presOf" srcId="{0D711FDE-BD4A-43E1-AB62-4AA28B0D3C02}" destId="{BE1DF0AC-BF30-4020-8667-08D144EE0250}" srcOrd="0" destOrd="1" presId="urn:microsoft.com/office/officeart/2005/8/layout/radial5"/>
    <dgm:cxn modelId="{2907B7B0-0F5E-49C0-8A86-BE5D313E3CD1}" type="presOf" srcId="{DF1E2797-81A1-47E3-93BE-5C8D19408A5D}" destId="{AC2B296E-25F5-49A4-A5AD-651AAF13D3B9}" srcOrd="0" destOrd="0" presId="urn:microsoft.com/office/officeart/2005/8/layout/radial5"/>
    <dgm:cxn modelId="{A1FDB6ED-31DE-44F9-9A3F-EB6742EE23BD}" type="presOf" srcId="{E2D34BEB-A5EA-4CA0-9AC1-2DB941D82F0A}" destId="{9C921DC9-8CCB-46A9-9405-DBE20226C44F}" srcOrd="0" destOrd="0" presId="urn:microsoft.com/office/officeart/2005/8/layout/radial5"/>
    <dgm:cxn modelId="{34340FB4-B0A9-472F-A6D3-A40A0D74D0D8}" srcId="{DF1E2797-81A1-47E3-93BE-5C8D19408A5D}" destId="{0DCD9B6E-C73F-46F3-9652-217F3BC234FA}" srcOrd="2" destOrd="0" parTransId="{40F1931E-A872-4EA8-BEE6-B78FE433C290}" sibTransId="{BC8719F3-3AAF-4EE5-9376-B1AC5E49F504}"/>
    <dgm:cxn modelId="{E4CF13F6-494A-4C4E-A4DC-3A411624E8BE}" srcId="{DF1E2797-81A1-47E3-93BE-5C8D19408A5D}" destId="{977E509A-BEFF-464B-86BE-BFC13AE2E9CF}" srcOrd="0" destOrd="0" parTransId="{60003310-4D34-4039-B59C-D3E3F484B91B}" sibTransId="{7649E057-00EB-457E-BB10-3E8124F6B169}"/>
    <dgm:cxn modelId="{E61DCEE7-1A5A-4B68-B710-62AF33DAB0E3}" type="presOf" srcId="{60003310-4D34-4039-B59C-D3E3F484B91B}" destId="{7999B6B9-0899-4817-8E48-181556125A6D}" srcOrd="0" destOrd="0" presId="urn:microsoft.com/office/officeart/2005/8/layout/radial5"/>
    <dgm:cxn modelId="{C86C7C47-D2C2-4E42-8484-56837764AF63}" type="presOf" srcId="{40F1931E-A872-4EA8-BEE6-B78FE433C290}" destId="{5E661E78-B770-46D3-BB64-E461EE268BEF}" srcOrd="0" destOrd="0" presId="urn:microsoft.com/office/officeart/2005/8/layout/radial5"/>
    <dgm:cxn modelId="{88E14436-2950-4B61-9481-C412FCA9137A}" srcId="{E5D5E46F-A399-43E0-9C05-8E18C02F8FFD}" destId="{EFD21C21-E806-4FE4-B075-0F95E131B345}" srcOrd="1" destOrd="0" parTransId="{0A13E496-6D7B-440E-BCBB-2032A05FADFD}" sibTransId="{5CA03AC6-B378-4B67-8B34-5F412428269C}"/>
    <dgm:cxn modelId="{E85FB515-1199-41DF-8E5A-59497173EFF2}" type="presOf" srcId="{E71A339E-0AA9-4C2B-A025-813E62633476}" destId="{0322C6D8-B1D9-4AB4-AD4B-AFDDF25F8897}" srcOrd="1" destOrd="0" presId="urn:microsoft.com/office/officeart/2005/8/layout/radial5"/>
    <dgm:cxn modelId="{E78DC957-AED8-4E7F-A3EA-E04B3CFFA4B2}" srcId="{E5D5E46F-A399-43E0-9C05-8E18C02F8FFD}" destId="{DF1E2797-81A1-47E3-93BE-5C8D19408A5D}" srcOrd="0" destOrd="0" parTransId="{AD8C4610-C78B-4187-AFA3-AC7AF26A3857}" sibTransId="{5801AFB6-EB55-45B5-A328-8B0F9C454C8C}"/>
    <dgm:cxn modelId="{8269C3E6-5E2F-42E1-8A65-5322C2E7B542}" srcId="{18F19A82-DF29-43A6-BD2F-2048686F821B}" destId="{48C8F547-FDF5-4F7B-81E6-BE0A2B9A1288}" srcOrd="0" destOrd="0" parTransId="{F3D10A3F-A96D-43CE-B6B6-5B2E1B643D8B}" sibTransId="{8B41E9E9-BC9C-41AB-9403-C1235C88AC93}"/>
    <dgm:cxn modelId="{E7B0EB14-A3EA-49FA-846E-2CFA8D780CE1}" type="presOf" srcId="{977E509A-BEFF-464B-86BE-BFC13AE2E9CF}" destId="{9A236D4E-EB29-4EBC-8506-2F8F62E01E2C}" srcOrd="0" destOrd="0" presId="urn:microsoft.com/office/officeart/2005/8/layout/radial5"/>
    <dgm:cxn modelId="{83D78EA9-E0CD-46EF-B1C8-03177B4BE0E2}" type="presOf" srcId="{E71A339E-0AA9-4C2B-A025-813E62633476}" destId="{B5F7CB39-2C5D-41B9-90D4-DED75BF507E5}" srcOrd="0" destOrd="0" presId="urn:microsoft.com/office/officeart/2005/8/layout/radial5"/>
    <dgm:cxn modelId="{8842E9AA-EFAA-41CC-83F4-DFF29B7CCE74}" type="presOf" srcId="{18F19A82-DF29-43A6-BD2F-2048686F821B}" destId="{A9ACA1B3-5920-4D06-ACB1-B43C8AB58383}" srcOrd="0" destOrd="0" presId="urn:microsoft.com/office/officeart/2005/8/layout/radial5"/>
    <dgm:cxn modelId="{D28E262E-2D87-464F-8C8F-BC427D1732C2}" type="presParOf" srcId="{AA469146-6B8D-4CCE-BA12-69DAC70F2251}" destId="{AC2B296E-25F5-49A4-A5AD-651AAF13D3B9}" srcOrd="0" destOrd="0" presId="urn:microsoft.com/office/officeart/2005/8/layout/radial5"/>
    <dgm:cxn modelId="{D497F34D-AE7C-486D-B5FB-44B42CBE7941}" type="presParOf" srcId="{AA469146-6B8D-4CCE-BA12-69DAC70F2251}" destId="{7999B6B9-0899-4817-8E48-181556125A6D}" srcOrd="1" destOrd="0" presId="urn:microsoft.com/office/officeart/2005/8/layout/radial5"/>
    <dgm:cxn modelId="{685382A3-DBFA-4991-A28B-87204CAFEE7C}" type="presParOf" srcId="{7999B6B9-0899-4817-8E48-181556125A6D}" destId="{405E9AEE-4F04-4144-B249-F5AACB3B106C}" srcOrd="0" destOrd="0" presId="urn:microsoft.com/office/officeart/2005/8/layout/radial5"/>
    <dgm:cxn modelId="{EBE3939C-5DCF-4DEC-8E11-DF968D0B7056}" type="presParOf" srcId="{AA469146-6B8D-4CCE-BA12-69DAC70F2251}" destId="{9A236D4E-EB29-4EBC-8506-2F8F62E01E2C}" srcOrd="2" destOrd="0" presId="urn:microsoft.com/office/officeart/2005/8/layout/radial5"/>
    <dgm:cxn modelId="{ED57D81A-5846-4EB4-8BE0-410023DAC8C3}" type="presParOf" srcId="{AA469146-6B8D-4CCE-BA12-69DAC70F2251}" destId="{B5F7CB39-2C5D-41B9-90D4-DED75BF507E5}" srcOrd="3" destOrd="0" presId="urn:microsoft.com/office/officeart/2005/8/layout/radial5"/>
    <dgm:cxn modelId="{74ADD56D-ECD5-4EEB-9337-332577DF7F8A}" type="presParOf" srcId="{B5F7CB39-2C5D-41B9-90D4-DED75BF507E5}" destId="{0322C6D8-B1D9-4AB4-AD4B-AFDDF25F8897}" srcOrd="0" destOrd="0" presId="urn:microsoft.com/office/officeart/2005/8/layout/radial5"/>
    <dgm:cxn modelId="{462C8F96-DDA4-44A6-8329-A0BD6CB484AA}" type="presParOf" srcId="{AA469146-6B8D-4CCE-BA12-69DAC70F2251}" destId="{A9ACA1B3-5920-4D06-ACB1-B43C8AB58383}" srcOrd="4" destOrd="0" presId="urn:microsoft.com/office/officeart/2005/8/layout/radial5"/>
    <dgm:cxn modelId="{BBB4B89F-E45A-4E08-943A-599ACF953A9C}" type="presParOf" srcId="{AA469146-6B8D-4CCE-BA12-69DAC70F2251}" destId="{5E661E78-B770-46D3-BB64-E461EE268BEF}" srcOrd="5" destOrd="0" presId="urn:microsoft.com/office/officeart/2005/8/layout/radial5"/>
    <dgm:cxn modelId="{2C85C449-2D59-4360-B399-277D6656D8D0}" type="presParOf" srcId="{5E661E78-B770-46D3-BB64-E461EE268BEF}" destId="{7E881B78-29AA-4089-816F-410CE358D126}" srcOrd="0" destOrd="0" presId="urn:microsoft.com/office/officeart/2005/8/layout/radial5"/>
    <dgm:cxn modelId="{F7A9F44D-F518-4203-AE6D-CF1790A7C32E}" type="presParOf" srcId="{AA469146-6B8D-4CCE-BA12-69DAC70F2251}" destId="{3C8BB1F1-4B57-49B3-9F13-27227C9637A9}" srcOrd="6" destOrd="0" presId="urn:microsoft.com/office/officeart/2005/8/layout/radial5"/>
    <dgm:cxn modelId="{C6953618-27BE-4473-A7F6-1BE648839B26}" type="presParOf" srcId="{AA469146-6B8D-4CCE-BA12-69DAC70F2251}" destId="{9C921DC9-8CCB-46A9-9405-DBE20226C44F}" srcOrd="7" destOrd="0" presId="urn:microsoft.com/office/officeart/2005/8/layout/radial5"/>
    <dgm:cxn modelId="{75589637-23CF-4825-B64C-8D98784F826C}" type="presParOf" srcId="{9C921DC9-8CCB-46A9-9405-DBE20226C44F}" destId="{C00ED9D8-B8A9-42FA-842D-F317CAD22DD6}" srcOrd="0" destOrd="0" presId="urn:microsoft.com/office/officeart/2005/8/layout/radial5"/>
    <dgm:cxn modelId="{07AB51BC-6C3A-4CEA-9C0A-53C86BBF4B54}" type="presParOf" srcId="{AA469146-6B8D-4CCE-BA12-69DAC70F2251}" destId="{BE1DF0AC-BF30-4020-8667-08D144EE0250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2B296E-25F5-49A4-A5AD-651AAF13D3B9}">
      <dsp:nvSpPr>
        <dsp:cNvPr id="0" name=""/>
        <dsp:cNvSpPr/>
      </dsp:nvSpPr>
      <dsp:spPr>
        <a:xfrm>
          <a:off x="3967399" y="1144788"/>
          <a:ext cx="2181815" cy="21818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2800" b="1" kern="1200" dirty="0"/>
            <a:t>Main </a:t>
          </a:r>
          <a:r>
            <a:rPr lang="et-EE" sz="2800" b="1" kern="1200" dirty="0" err="1"/>
            <a:t>topic</a:t>
          </a:r>
          <a:r>
            <a:rPr lang="et-EE" sz="2800" b="1" kern="1200" dirty="0"/>
            <a:t>/ </a:t>
          </a:r>
          <a:r>
            <a:rPr lang="et-EE" sz="2800" b="1" kern="1200" dirty="0" err="1"/>
            <a:t>project</a:t>
          </a:r>
          <a:r>
            <a:rPr lang="et-EE" sz="2800" b="1" kern="1200" dirty="0"/>
            <a:t> </a:t>
          </a:r>
          <a:r>
            <a:rPr lang="et-EE" sz="2800" b="1" kern="1200" dirty="0" err="1"/>
            <a:t>idea</a:t>
          </a:r>
          <a:endParaRPr lang="et-EE" sz="900" b="1" kern="1200" dirty="0"/>
        </a:p>
      </dsp:txBody>
      <dsp:txXfrm>
        <a:off x="4286918" y="1464307"/>
        <a:ext cx="1542777" cy="1542777"/>
      </dsp:txXfrm>
    </dsp:sp>
    <dsp:sp modelId="{7999B6B9-0899-4817-8E48-181556125A6D}">
      <dsp:nvSpPr>
        <dsp:cNvPr id="0" name=""/>
        <dsp:cNvSpPr/>
      </dsp:nvSpPr>
      <dsp:spPr>
        <a:xfrm rot="12512988">
          <a:off x="3648651" y="1363049"/>
          <a:ext cx="346213" cy="399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t-EE" sz="1700" kern="1200"/>
        </a:p>
      </dsp:txBody>
      <dsp:txXfrm rot="10800000">
        <a:off x="3746200" y="1467813"/>
        <a:ext cx="242349" cy="239834"/>
      </dsp:txXfrm>
    </dsp:sp>
    <dsp:sp modelId="{9A236D4E-EB29-4EBC-8506-2F8F62E01E2C}">
      <dsp:nvSpPr>
        <dsp:cNvPr id="0" name=""/>
        <dsp:cNvSpPr/>
      </dsp:nvSpPr>
      <dsp:spPr>
        <a:xfrm>
          <a:off x="1835692" y="72004"/>
          <a:ext cx="1799996" cy="17999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2800" b="1" kern="1200" dirty="0" err="1"/>
            <a:t>Why</a:t>
          </a:r>
          <a:r>
            <a:rPr lang="et-EE" sz="2800" b="1" kern="1200" dirty="0"/>
            <a:t>?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t-EE" sz="1600" b="1" kern="1200" dirty="0" err="1"/>
            <a:t>Motivation</a:t>
          </a:r>
          <a:r>
            <a:rPr lang="et-EE" sz="1600" b="1" kern="1200" dirty="0"/>
            <a:t>, </a:t>
          </a:r>
          <a:r>
            <a:rPr lang="et-EE" sz="1600" b="1" kern="1200" dirty="0" err="1"/>
            <a:t>reason</a:t>
          </a:r>
          <a:r>
            <a:rPr lang="et-EE" sz="1600" b="1" kern="1200" dirty="0"/>
            <a:t>, </a:t>
          </a:r>
          <a:r>
            <a:rPr lang="et-EE" sz="1600" b="1" kern="1200" dirty="0" err="1"/>
            <a:t>passion</a:t>
          </a:r>
          <a:endParaRPr lang="et-EE" sz="1600" b="1" kern="1200" dirty="0"/>
        </a:p>
      </dsp:txBody>
      <dsp:txXfrm>
        <a:off x="2099295" y="335607"/>
        <a:ext cx="1272790" cy="1272790"/>
      </dsp:txXfrm>
    </dsp:sp>
    <dsp:sp modelId="{B5F7CB39-2C5D-41B9-90D4-DED75BF507E5}">
      <dsp:nvSpPr>
        <dsp:cNvPr id="0" name=""/>
        <dsp:cNvSpPr/>
      </dsp:nvSpPr>
      <dsp:spPr>
        <a:xfrm rot="20071881">
          <a:off x="6178096" y="1403979"/>
          <a:ext cx="413576" cy="399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t-EE" sz="1700" kern="1200"/>
        </a:p>
      </dsp:txBody>
      <dsp:txXfrm>
        <a:off x="6183923" y="1509707"/>
        <a:ext cx="293659" cy="239834"/>
      </dsp:txXfrm>
    </dsp:sp>
    <dsp:sp modelId="{A9ACA1B3-5920-4D06-ACB1-B43C8AB58383}">
      <dsp:nvSpPr>
        <dsp:cNvPr id="0" name=""/>
        <dsp:cNvSpPr/>
      </dsp:nvSpPr>
      <dsp:spPr>
        <a:xfrm>
          <a:off x="6660241" y="144017"/>
          <a:ext cx="1799996" cy="17999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2800" b="1" kern="1200" dirty="0" err="1"/>
            <a:t>Why</a:t>
          </a:r>
          <a:r>
            <a:rPr lang="et-EE" sz="2800" b="1" kern="1200" dirty="0"/>
            <a:t> </a:t>
          </a:r>
          <a:r>
            <a:rPr lang="et-EE" sz="2800" b="1" kern="1200" dirty="0" err="1"/>
            <a:t>not</a:t>
          </a:r>
          <a:r>
            <a:rPr lang="et-EE" sz="2800" b="1" kern="1200" dirty="0"/>
            <a:t>?</a:t>
          </a:r>
          <a:endParaRPr lang="et-EE" sz="28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t-EE" sz="1600" b="1" kern="1200" dirty="0" err="1"/>
            <a:t>Obstacles</a:t>
          </a:r>
          <a:r>
            <a:rPr lang="et-EE" sz="1600" b="1" kern="1200" dirty="0"/>
            <a:t>, </a:t>
          </a:r>
          <a:r>
            <a:rPr lang="et-EE" sz="1600" b="1" kern="1200" dirty="0" err="1"/>
            <a:t>possible</a:t>
          </a:r>
          <a:r>
            <a:rPr lang="et-EE" sz="1600" b="1" kern="1200" dirty="0"/>
            <a:t> </a:t>
          </a:r>
          <a:r>
            <a:rPr lang="et-EE" sz="1600" b="1" kern="1200" dirty="0" err="1"/>
            <a:t>difficulties</a:t>
          </a:r>
          <a:endParaRPr lang="et-EE" sz="900" kern="1200" dirty="0"/>
        </a:p>
      </dsp:txBody>
      <dsp:txXfrm>
        <a:off x="6923844" y="407620"/>
        <a:ext cx="1272790" cy="1272790"/>
      </dsp:txXfrm>
    </dsp:sp>
    <dsp:sp modelId="{5E661E78-B770-46D3-BB64-E461EE268BEF}">
      <dsp:nvSpPr>
        <dsp:cNvPr id="0" name=""/>
        <dsp:cNvSpPr/>
      </dsp:nvSpPr>
      <dsp:spPr>
        <a:xfrm rot="1919187">
          <a:off x="6099080" y="2816434"/>
          <a:ext cx="418214" cy="399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t-EE" sz="1700" kern="1200"/>
        </a:p>
      </dsp:txBody>
      <dsp:txXfrm>
        <a:off x="6108183" y="2864618"/>
        <a:ext cx="298297" cy="239834"/>
      </dsp:txXfrm>
    </dsp:sp>
    <dsp:sp modelId="{3C8BB1F1-4B57-49B3-9F13-27227C9637A9}">
      <dsp:nvSpPr>
        <dsp:cNvPr id="0" name=""/>
        <dsp:cNvSpPr/>
      </dsp:nvSpPr>
      <dsp:spPr>
        <a:xfrm>
          <a:off x="6516223" y="2808310"/>
          <a:ext cx="1799996" cy="17999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2700" b="1" kern="1200" dirty="0" err="1"/>
            <a:t>Why</a:t>
          </a:r>
          <a:r>
            <a:rPr lang="et-EE" sz="2700" b="1" kern="1200" dirty="0"/>
            <a:t> </a:t>
          </a:r>
          <a:r>
            <a:rPr lang="et-EE" sz="2700" b="1" kern="1200" dirty="0" err="1"/>
            <a:t>now</a:t>
          </a:r>
          <a:r>
            <a:rPr lang="et-EE" sz="2700" b="1" kern="1200" dirty="0"/>
            <a:t>?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t-EE" sz="2100" b="1" kern="1200" dirty="0" err="1"/>
            <a:t>Timing</a:t>
          </a:r>
          <a:endParaRPr lang="et-EE" sz="2100" b="1" kern="1200" dirty="0"/>
        </a:p>
      </dsp:txBody>
      <dsp:txXfrm>
        <a:off x="6779826" y="3071913"/>
        <a:ext cx="1272790" cy="1272790"/>
      </dsp:txXfrm>
    </dsp:sp>
    <dsp:sp modelId="{9C921DC9-8CCB-46A9-9405-DBE20226C44F}">
      <dsp:nvSpPr>
        <dsp:cNvPr id="0" name=""/>
        <dsp:cNvSpPr/>
      </dsp:nvSpPr>
      <dsp:spPr>
        <a:xfrm rot="9134938">
          <a:off x="3483582" y="2741999"/>
          <a:ext cx="465167" cy="399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t-EE" sz="1700" kern="1200"/>
        </a:p>
      </dsp:txBody>
      <dsp:txXfrm rot="10800000">
        <a:off x="3596603" y="2794025"/>
        <a:ext cx="345250" cy="239834"/>
      </dsp:txXfrm>
    </dsp:sp>
    <dsp:sp modelId="{BE1DF0AC-BF30-4020-8667-08D144EE0250}">
      <dsp:nvSpPr>
        <dsp:cNvPr id="0" name=""/>
        <dsp:cNvSpPr/>
      </dsp:nvSpPr>
      <dsp:spPr>
        <a:xfrm>
          <a:off x="1619675" y="2671395"/>
          <a:ext cx="1799996" cy="17999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2400" b="1" kern="1200" dirty="0" err="1"/>
            <a:t>With</a:t>
          </a:r>
          <a:r>
            <a:rPr lang="et-EE" sz="2400" b="1" kern="1200" dirty="0"/>
            <a:t> </a:t>
          </a:r>
          <a:r>
            <a:rPr lang="et-EE" sz="2400" b="1" kern="1200" dirty="0" err="1"/>
            <a:t>whom</a:t>
          </a:r>
          <a:r>
            <a:rPr lang="et-EE" sz="2400" b="1" kern="1200" dirty="0"/>
            <a:t>?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t-EE" sz="1800" b="1" kern="1200" dirty="0" err="1"/>
            <a:t>Potential</a:t>
          </a:r>
          <a:r>
            <a:rPr lang="et-EE" sz="1800" b="1" kern="1200" dirty="0"/>
            <a:t> </a:t>
          </a:r>
          <a:r>
            <a:rPr lang="et-EE" sz="1800" b="1" kern="1200" dirty="0" err="1"/>
            <a:t>partners</a:t>
          </a:r>
          <a:endParaRPr lang="et-EE" sz="1800" b="1" kern="1200" dirty="0"/>
        </a:p>
      </dsp:txBody>
      <dsp:txXfrm>
        <a:off x="1883278" y="2934998"/>
        <a:ext cx="1272790" cy="12727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12/12/2016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12/12/2016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12/12/2016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12/12/2016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12/12/2016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12/12/2016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12/12/2016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12/12/2016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12/12/2016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12/12/2016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12/12/2016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12/12/2016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lina.kivinukk@antidoping.ee" TargetMode="External"/><Relationship Id="rId2" Type="http://schemas.openxmlformats.org/officeDocument/2006/relationships/hyperlink" Target="mailto:Dieter.Braekeveld@sport.vlaandere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elina.kivinukk@antidoping.ee" TargetMode="External"/><Relationship Id="rId2" Type="http://schemas.openxmlformats.org/officeDocument/2006/relationships/hyperlink" Target="mailto:Dieter.Braekeveld@sport.vlaandere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Projects in the field of anti-doping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t-EE" dirty="0" err="1"/>
              <a:t>December</a:t>
            </a:r>
            <a:r>
              <a:rPr lang="et-EE" dirty="0"/>
              <a:t> 13, 2016, </a:t>
            </a:r>
            <a:r>
              <a:rPr lang="et-EE" dirty="0" err="1"/>
              <a:t>Warsaw</a:t>
            </a:r>
            <a:r>
              <a:rPr lang="et-EE" dirty="0"/>
              <a:t>, </a:t>
            </a:r>
            <a:r>
              <a:rPr lang="et-EE" dirty="0" err="1"/>
              <a:t>Poland</a:t>
            </a:r>
            <a:endParaRPr lang="et-EE" dirty="0"/>
          </a:p>
          <a:p>
            <a:r>
              <a:rPr lang="en-GB" dirty="0"/>
              <a:t>Dieter Braekeveld (</a:t>
            </a:r>
            <a:r>
              <a:rPr lang="en-GB" u="sng" dirty="0" err="1">
                <a:hlinkClick r:id="rId2"/>
              </a:rPr>
              <a:t>Dieter.Braekeveld@sport.vlaanderen</a:t>
            </a:r>
            <a:r>
              <a:rPr lang="en-GB" dirty="0"/>
              <a:t>), Sport </a:t>
            </a:r>
            <a:r>
              <a:rPr lang="en-GB" dirty="0" err="1"/>
              <a:t>Vlaanderen</a:t>
            </a:r>
            <a:r>
              <a:rPr lang="en-GB" dirty="0"/>
              <a:t>  </a:t>
            </a:r>
            <a:endParaRPr lang="et-EE" dirty="0"/>
          </a:p>
          <a:p>
            <a:r>
              <a:rPr lang="en-GB" dirty="0"/>
              <a:t>Elina Kivinukk (</a:t>
            </a:r>
            <a:r>
              <a:rPr lang="en-GB" u="sng" dirty="0">
                <a:hlinkClick r:id="rId3"/>
              </a:rPr>
              <a:t>elina.kivinukk@antidoping.ee</a:t>
            </a:r>
            <a:r>
              <a:rPr lang="en-GB" dirty="0"/>
              <a:t>), Estonian Anti-Doping Agency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15294" y="260648"/>
            <a:ext cx="10051726" cy="1020762"/>
          </a:xfrm>
        </p:spPr>
        <p:txBody>
          <a:bodyPr>
            <a:normAutofit/>
          </a:bodyPr>
          <a:lstStyle/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apply f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Erasmus+ 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Take enough time, application is very comprehensive</a:t>
            </a:r>
            <a:endParaRPr lang="et-EE" dirty="0"/>
          </a:p>
          <a:p>
            <a:pPr lvl="1"/>
            <a:r>
              <a:rPr lang="sl-SI" dirty="0"/>
              <a:t>W</a:t>
            </a:r>
            <a:r>
              <a:rPr lang="en-US" dirty="0"/>
              <a:t>e had only 1 month and it was bare</a:t>
            </a:r>
            <a:r>
              <a:rPr lang="et-EE" dirty="0"/>
              <a:t>l</a:t>
            </a:r>
            <a:r>
              <a:rPr lang="en-US" dirty="0"/>
              <a:t>y enough</a:t>
            </a:r>
          </a:p>
          <a:p>
            <a:r>
              <a:rPr lang="en-US" dirty="0"/>
              <a:t>Try to find reliable partners as soon as possible</a:t>
            </a:r>
            <a:endParaRPr lang="et-EE" dirty="0"/>
          </a:p>
          <a:p>
            <a:pPr lvl="1"/>
            <a:r>
              <a:rPr lang="sl-SI" dirty="0"/>
              <a:t>Y</a:t>
            </a:r>
            <a:r>
              <a:rPr lang="en-US" dirty="0" err="1"/>
              <a:t>ou</a:t>
            </a:r>
            <a:r>
              <a:rPr lang="en-US" dirty="0"/>
              <a:t> can not submit the application if you don‘t have enough partners</a:t>
            </a:r>
            <a:endParaRPr lang="et-EE" dirty="0"/>
          </a:p>
          <a:p>
            <a:pPr lvl="1"/>
            <a:r>
              <a:rPr lang="en-US" dirty="0"/>
              <a:t>Partners have to gain PIC number from EACEA which takes some time</a:t>
            </a:r>
            <a:endParaRPr lang="et-EE" dirty="0"/>
          </a:p>
          <a:p>
            <a:r>
              <a:rPr lang="en-US" dirty="0"/>
              <a:t>In the application try to stick to the guidelines </a:t>
            </a:r>
            <a:endParaRPr lang="et-EE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75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Innovative aspects of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prePLAY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project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Targeting participants at </a:t>
            </a:r>
            <a:r>
              <a:rPr lang="en-US" dirty="0" err="1"/>
              <a:t>grassroot</a:t>
            </a:r>
            <a:r>
              <a:rPr lang="en-US" dirty="0"/>
              <a:t> level of sport</a:t>
            </a:r>
          </a:p>
          <a:p>
            <a:r>
              <a:rPr lang="en-US" dirty="0"/>
              <a:t>Peer-to-peer networking</a:t>
            </a:r>
          </a:p>
          <a:p>
            <a:r>
              <a:rPr lang="en-US" dirty="0"/>
              <a:t>Knowledge transfer</a:t>
            </a:r>
          </a:p>
          <a:p>
            <a:r>
              <a:rPr lang="en-US" dirty="0"/>
              <a:t>Anti-doping education as preventive medicine</a:t>
            </a:r>
          </a:p>
          <a:p>
            <a:r>
              <a:rPr lang="en-US" dirty="0"/>
              <a:t>Opportunity for retired athletes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00398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Innovative</a:t>
            </a:r>
            <a:r>
              <a:rPr lang="et-EE" dirty="0"/>
              <a:t> </a:t>
            </a:r>
            <a:r>
              <a:rPr lang="et-EE" dirty="0" err="1"/>
              <a:t>project</a:t>
            </a:r>
            <a:r>
              <a:rPr lang="et-EE" dirty="0"/>
              <a:t> </a:t>
            </a:r>
            <a:r>
              <a:rPr lang="et-EE" dirty="0" err="1"/>
              <a:t>ideas</a:t>
            </a:r>
            <a:r>
              <a:rPr lang="et-EE" dirty="0"/>
              <a:t> </a:t>
            </a:r>
            <a:r>
              <a:rPr lang="et-EE" dirty="0" err="1"/>
              <a:t>related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anti-doping </a:t>
            </a:r>
            <a:r>
              <a:rPr lang="et-EE" dirty="0" err="1"/>
              <a:t>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/>
              <a:t>Values-based</a:t>
            </a:r>
            <a:r>
              <a:rPr lang="et-EE" dirty="0"/>
              <a:t> </a:t>
            </a:r>
            <a:r>
              <a:rPr lang="et-EE" dirty="0" err="1"/>
              <a:t>education</a:t>
            </a:r>
            <a:endParaRPr lang="et-EE" dirty="0"/>
          </a:p>
          <a:p>
            <a:r>
              <a:rPr lang="et-EE" dirty="0" err="1"/>
              <a:t>Innovative</a:t>
            </a:r>
            <a:r>
              <a:rPr lang="et-EE" dirty="0"/>
              <a:t> </a:t>
            </a:r>
            <a:r>
              <a:rPr lang="et-EE" dirty="0" err="1"/>
              <a:t>methods</a:t>
            </a:r>
            <a:r>
              <a:rPr lang="et-EE" dirty="0"/>
              <a:t> in </a:t>
            </a:r>
            <a:r>
              <a:rPr lang="et-EE" dirty="0" err="1"/>
              <a:t>education</a:t>
            </a:r>
            <a:r>
              <a:rPr lang="et-EE" dirty="0"/>
              <a:t> (e-</a:t>
            </a:r>
            <a:r>
              <a:rPr lang="et-EE" dirty="0" err="1"/>
              <a:t>learning</a:t>
            </a:r>
            <a:r>
              <a:rPr lang="et-EE" dirty="0"/>
              <a:t>, </a:t>
            </a:r>
            <a:r>
              <a:rPr lang="et-EE" dirty="0" err="1"/>
              <a:t>coaching</a:t>
            </a:r>
            <a:r>
              <a:rPr lang="et-EE" dirty="0"/>
              <a:t> </a:t>
            </a:r>
            <a:r>
              <a:rPr lang="et-EE" dirty="0" err="1"/>
              <a:t>etc</a:t>
            </a:r>
            <a:r>
              <a:rPr lang="et-EE" dirty="0"/>
              <a:t>)</a:t>
            </a:r>
          </a:p>
          <a:p>
            <a:r>
              <a:rPr lang="et-EE" dirty="0" err="1"/>
              <a:t>Protecting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values</a:t>
            </a:r>
            <a:r>
              <a:rPr lang="et-EE" dirty="0"/>
              <a:t> of </a:t>
            </a:r>
            <a:r>
              <a:rPr lang="et-EE" dirty="0" err="1"/>
              <a:t>clean</a:t>
            </a:r>
            <a:r>
              <a:rPr lang="et-EE" dirty="0"/>
              <a:t> sport (</a:t>
            </a:r>
            <a:r>
              <a:rPr lang="et-EE" dirty="0" err="1"/>
              <a:t>e.g</a:t>
            </a:r>
            <a:r>
              <a:rPr lang="et-EE" dirty="0"/>
              <a:t> </a:t>
            </a:r>
            <a:r>
              <a:rPr lang="et-EE" dirty="0" err="1"/>
              <a:t>involving</a:t>
            </a:r>
            <a:r>
              <a:rPr lang="et-EE" dirty="0"/>
              <a:t> </a:t>
            </a:r>
            <a:r>
              <a:rPr lang="et-EE" dirty="0" err="1"/>
              <a:t>media</a:t>
            </a:r>
            <a:r>
              <a:rPr lang="et-EE" dirty="0"/>
              <a:t>)</a:t>
            </a:r>
          </a:p>
          <a:p>
            <a:r>
              <a:rPr lang="et-EE" dirty="0" err="1"/>
              <a:t>Creating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supportive</a:t>
            </a:r>
            <a:r>
              <a:rPr lang="et-EE" dirty="0"/>
              <a:t> </a:t>
            </a:r>
            <a:r>
              <a:rPr lang="et-EE" dirty="0" err="1"/>
              <a:t>culture</a:t>
            </a:r>
            <a:r>
              <a:rPr lang="et-EE" dirty="0"/>
              <a:t> </a:t>
            </a:r>
            <a:r>
              <a:rPr lang="et-EE" dirty="0" err="1"/>
              <a:t>for</a:t>
            </a:r>
            <a:r>
              <a:rPr lang="et-EE" dirty="0"/>
              <a:t> </a:t>
            </a:r>
            <a:r>
              <a:rPr lang="et-EE" dirty="0" err="1"/>
              <a:t>whistleblowers</a:t>
            </a:r>
            <a:endParaRPr lang="et-EE" dirty="0"/>
          </a:p>
          <a:p>
            <a:r>
              <a:rPr lang="et-EE" dirty="0" err="1"/>
              <a:t>Play</a:t>
            </a:r>
            <a:r>
              <a:rPr lang="et-EE" dirty="0"/>
              <a:t> </a:t>
            </a:r>
            <a:r>
              <a:rPr lang="et-EE" dirty="0" err="1"/>
              <a:t>True</a:t>
            </a:r>
            <a:r>
              <a:rPr lang="et-EE" dirty="0"/>
              <a:t> </a:t>
            </a:r>
            <a:r>
              <a:rPr lang="et-EE" dirty="0" err="1"/>
              <a:t>Day</a:t>
            </a:r>
            <a:endParaRPr lang="et-EE" dirty="0"/>
          </a:p>
          <a:p>
            <a:pPr marL="0" indent="0">
              <a:buNone/>
            </a:pPr>
            <a:endParaRPr lang="et-EE" dirty="0"/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9730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Brainstorming</a:t>
            </a:r>
            <a:r>
              <a:rPr lang="et-EE" dirty="0"/>
              <a:t> – </a:t>
            </a:r>
            <a:r>
              <a:rPr lang="et-EE" dirty="0" err="1"/>
              <a:t>individual</a:t>
            </a:r>
            <a:r>
              <a:rPr lang="et-EE" dirty="0"/>
              <a:t> </a:t>
            </a:r>
            <a:r>
              <a:rPr lang="et-EE" dirty="0" err="1"/>
              <a:t>time</a:t>
            </a:r>
            <a:endParaRPr lang="et-E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5223568"/>
              </p:ext>
            </p:extLst>
          </p:nvPr>
        </p:nvGraphicFramePr>
        <p:xfrm>
          <a:off x="1522412" y="1700808"/>
          <a:ext cx="10116615" cy="4471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2948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Find a coaching partner and have a short conversation on the following questions: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What are your strengths within your organisation in carrying out the project?</a:t>
            </a:r>
            <a:endParaRPr lang="et-EE" dirty="0"/>
          </a:p>
          <a:p>
            <a:pPr lvl="0"/>
            <a:r>
              <a:rPr lang="en-GB" dirty="0"/>
              <a:t>What is the innovative aspect of the project?</a:t>
            </a:r>
            <a:endParaRPr lang="et-EE" dirty="0"/>
          </a:p>
          <a:p>
            <a:pPr lvl="0"/>
            <a:r>
              <a:rPr lang="en-GB" dirty="0"/>
              <a:t>How the sports/anti-doping field could </a:t>
            </a:r>
            <a:r>
              <a:rPr lang="et-EE" dirty="0" err="1"/>
              <a:t>benefit</a:t>
            </a:r>
            <a:r>
              <a:rPr lang="en-GB" dirty="0"/>
              <a:t> from this project?</a:t>
            </a:r>
            <a:endParaRPr lang="et-EE" dirty="0"/>
          </a:p>
          <a:p>
            <a:r>
              <a:rPr lang="en-GB" dirty="0"/>
              <a:t>How to overcome possible obstacles, when</a:t>
            </a:r>
            <a:r>
              <a:rPr lang="et-EE" dirty="0"/>
              <a:t>:</a:t>
            </a:r>
            <a:r>
              <a:rPr lang="en-GB" dirty="0"/>
              <a:t> </a:t>
            </a:r>
            <a:endParaRPr lang="et-EE" dirty="0"/>
          </a:p>
          <a:p>
            <a:pPr lvl="1"/>
            <a:r>
              <a:rPr lang="en-GB" dirty="0"/>
              <a:t>(a) creating your project team; </a:t>
            </a:r>
            <a:endParaRPr lang="et-EE" dirty="0"/>
          </a:p>
          <a:p>
            <a:pPr lvl="1"/>
            <a:r>
              <a:rPr lang="en-GB" dirty="0"/>
              <a:t>(b) writing your project proposal?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22267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err="1"/>
              <a:t>For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follow-up</a:t>
            </a:r>
            <a:r>
              <a:rPr lang="et-EE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dirty="0" err="1"/>
              <a:t>Write</a:t>
            </a:r>
            <a:r>
              <a:rPr lang="et-EE" dirty="0"/>
              <a:t> </a:t>
            </a:r>
            <a:r>
              <a:rPr lang="et-EE" dirty="0" err="1"/>
              <a:t>down</a:t>
            </a:r>
            <a:r>
              <a:rPr lang="et-EE" dirty="0"/>
              <a:t> 3 </a:t>
            </a:r>
            <a:r>
              <a:rPr lang="et-EE" dirty="0" err="1"/>
              <a:t>steps</a:t>
            </a:r>
            <a:r>
              <a:rPr lang="et-EE" dirty="0"/>
              <a:t> </a:t>
            </a:r>
            <a:r>
              <a:rPr lang="et-EE" dirty="0" err="1"/>
              <a:t>you</a:t>
            </a:r>
            <a:r>
              <a:rPr lang="et-EE" dirty="0"/>
              <a:t> need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do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bring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project</a:t>
            </a:r>
            <a:r>
              <a:rPr lang="et-EE" dirty="0"/>
              <a:t> </a:t>
            </a:r>
            <a:r>
              <a:rPr lang="et-EE" dirty="0" err="1"/>
              <a:t>into</a:t>
            </a:r>
            <a:r>
              <a:rPr lang="et-EE" dirty="0"/>
              <a:t>  </a:t>
            </a:r>
            <a:r>
              <a:rPr lang="et-EE" dirty="0" err="1"/>
              <a:t>life</a:t>
            </a:r>
            <a:r>
              <a:rPr lang="et-EE" dirty="0"/>
              <a:t> … at </a:t>
            </a:r>
            <a:r>
              <a:rPr lang="et-EE" dirty="0" err="1"/>
              <a:t>least</a:t>
            </a:r>
            <a:r>
              <a:rPr lang="et-EE" dirty="0"/>
              <a:t> a </a:t>
            </a:r>
            <a:r>
              <a:rPr lang="et-EE" dirty="0" err="1"/>
              <a:t>little</a:t>
            </a:r>
            <a:r>
              <a:rPr lang="et-EE" dirty="0"/>
              <a:t> </a:t>
            </a:r>
            <a:r>
              <a:rPr lang="et-EE" dirty="0" err="1"/>
              <a:t>bit</a:t>
            </a:r>
            <a:r>
              <a:rPr lang="et-E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85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err="1"/>
              <a:t>Thank</a:t>
            </a:r>
            <a:r>
              <a:rPr lang="et-EE" dirty="0"/>
              <a:t> </a:t>
            </a:r>
            <a:r>
              <a:rPr lang="et-EE" dirty="0" err="1"/>
              <a:t>you</a:t>
            </a:r>
            <a:r>
              <a:rPr lang="et-EE" dirty="0"/>
              <a:t>!</a:t>
            </a:r>
            <a:br>
              <a:rPr lang="et-EE" dirty="0"/>
            </a:br>
            <a:r>
              <a:rPr lang="et-EE" dirty="0" err="1"/>
              <a:t>Questions</a:t>
            </a:r>
            <a:r>
              <a:rPr lang="et-EE" dirty="0"/>
              <a:t>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Dieter Braekeveld (</a:t>
            </a:r>
            <a:r>
              <a:rPr lang="en-GB" u="sng" dirty="0" err="1">
                <a:hlinkClick r:id="rId2"/>
              </a:rPr>
              <a:t>Dieter.Braekeveld@sport.vlaanderen</a:t>
            </a:r>
            <a:r>
              <a:rPr lang="en-GB" dirty="0"/>
              <a:t>), Sport </a:t>
            </a:r>
            <a:r>
              <a:rPr lang="en-GB" dirty="0" err="1"/>
              <a:t>Vlaanderen</a:t>
            </a:r>
            <a:r>
              <a:rPr lang="en-GB" dirty="0"/>
              <a:t>  </a:t>
            </a:r>
            <a:endParaRPr lang="et-EE" dirty="0"/>
          </a:p>
          <a:p>
            <a:r>
              <a:rPr lang="en-GB" dirty="0"/>
              <a:t>Elina Kivinukk (</a:t>
            </a:r>
            <a:r>
              <a:rPr lang="en-GB" u="sng" dirty="0">
                <a:hlinkClick r:id="rId3"/>
              </a:rPr>
              <a:t>elina.kivinukk@antidoping.ee</a:t>
            </a:r>
            <a:r>
              <a:rPr lang="en-GB" dirty="0"/>
              <a:t>), Estonian Anti-Doping Agency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56341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Goals</a:t>
            </a:r>
            <a:r>
              <a:rPr lang="et-EE" dirty="0"/>
              <a:t> of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session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/>
              <a:t>Share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possibilities</a:t>
            </a:r>
            <a:r>
              <a:rPr lang="et-EE" dirty="0"/>
              <a:t> of </a:t>
            </a:r>
            <a:r>
              <a:rPr lang="en-US" dirty="0"/>
              <a:t>the Erasmus+ Sport program </a:t>
            </a:r>
            <a:r>
              <a:rPr lang="et-EE" dirty="0"/>
              <a:t>in </a:t>
            </a:r>
            <a:r>
              <a:rPr lang="et-EE" dirty="0" err="1"/>
              <a:t>the</a:t>
            </a:r>
            <a:r>
              <a:rPr lang="et-EE" dirty="0"/>
              <a:t> anti-doping </a:t>
            </a:r>
            <a:r>
              <a:rPr lang="et-EE" dirty="0" err="1"/>
              <a:t>field</a:t>
            </a:r>
            <a:endParaRPr lang="en-US" dirty="0"/>
          </a:p>
          <a:p>
            <a:r>
              <a:rPr lang="et-EE" dirty="0" err="1"/>
              <a:t>Share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first</a:t>
            </a:r>
            <a:r>
              <a:rPr lang="et-EE" dirty="0"/>
              <a:t> </a:t>
            </a:r>
            <a:r>
              <a:rPr lang="et-EE" dirty="0" err="1"/>
              <a:t>ideas</a:t>
            </a:r>
            <a:r>
              <a:rPr lang="et-EE" dirty="0"/>
              <a:t> </a:t>
            </a:r>
            <a:r>
              <a:rPr lang="et-EE" dirty="0" err="1"/>
              <a:t>for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projects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EU policy </a:t>
            </a:r>
            <a:r>
              <a:rPr lang="nl-BE" dirty="0" err="1"/>
              <a:t>developments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Recreational Doping – Study on legal provisions in EU MS</a:t>
            </a:r>
            <a:br>
              <a:rPr lang="en-GB" dirty="0"/>
            </a:br>
            <a:r>
              <a:rPr lang="en-GB" dirty="0"/>
              <a:t>Recreational Doping – DG discussion</a:t>
            </a:r>
            <a:endParaRPr lang="nl-BE" dirty="0"/>
          </a:p>
          <a:p>
            <a:pPr lvl="0"/>
            <a:r>
              <a:rPr lang="en-GB" dirty="0"/>
              <a:t>Cooperation NADO – Law Enforcement – Customs</a:t>
            </a:r>
            <a:endParaRPr lang="nl-BE" dirty="0"/>
          </a:p>
          <a:p>
            <a:pPr lvl="0"/>
            <a:r>
              <a:rPr lang="en-GB" dirty="0"/>
              <a:t>Value Based Education</a:t>
            </a:r>
            <a:endParaRPr lang="nl-BE" dirty="0"/>
          </a:p>
          <a:p>
            <a:pPr lvl="0"/>
            <a:r>
              <a:rPr lang="en-GB" dirty="0"/>
              <a:t>Knowledge, Information and Education</a:t>
            </a:r>
            <a:endParaRPr lang="nl-BE" dirty="0"/>
          </a:p>
          <a:p>
            <a:pPr lvl="1"/>
            <a:r>
              <a:rPr lang="en-GB" dirty="0"/>
              <a:t>E.g. Nutritional Supplements</a:t>
            </a:r>
            <a:endParaRPr lang="nl-BE" dirty="0"/>
          </a:p>
          <a:p>
            <a:pPr lvl="1"/>
            <a:r>
              <a:rPr lang="fr-BE" dirty="0" err="1"/>
              <a:t>Role</a:t>
            </a:r>
            <a:r>
              <a:rPr lang="fr-BE" dirty="0"/>
              <a:t> of Entourage and Support Personnel: </a:t>
            </a:r>
            <a:r>
              <a:rPr lang="fr-BE" dirty="0" err="1"/>
              <a:t>federation</a:t>
            </a:r>
            <a:r>
              <a:rPr lang="fr-BE" dirty="0"/>
              <a:t>, club, coaches, parents etc.</a:t>
            </a:r>
            <a:endParaRPr lang="nl-BE" dirty="0"/>
          </a:p>
          <a:p>
            <a:pPr lvl="0"/>
            <a:r>
              <a:rPr lang="fr-BE" dirty="0"/>
              <a:t>New General Data Protection </a:t>
            </a:r>
            <a:r>
              <a:rPr lang="fr-BE" dirty="0" err="1"/>
              <a:t>Regulation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88547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New </a:t>
            </a:r>
            <a:r>
              <a:rPr lang="nl-BE" dirty="0" err="1"/>
              <a:t>Developments</a:t>
            </a:r>
            <a:r>
              <a:rPr lang="nl-BE" dirty="0"/>
              <a:t> &amp; Relevant Partners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BE" dirty="0"/>
              <a:t>Code-compliance focus on </a:t>
            </a:r>
            <a:r>
              <a:rPr lang="fr-BE" dirty="0" err="1"/>
              <a:t>policies</a:t>
            </a:r>
            <a:endParaRPr lang="nl-BE" dirty="0"/>
          </a:p>
          <a:p>
            <a:pPr lvl="0"/>
            <a:r>
              <a:rPr lang="fr-BE" dirty="0"/>
              <a:t>WADA </a:t>
            </a:r>
            <a:r>
              <a:rPr lang="fr-BE" dirty="0" err="1"/>
              <a:t>Whistleblower</a:t>
            </a:r>
            <a:r>
              <a:rPr lang="fr-BE" dirty="0"/>
              <a:t> </a:t>
            </a:r>
            <a:r>
              <a:rPr lang="fr-BE" dirty="0" err="1"/>
              <a:t>policy</a:t>
            </a:r>
            <a:r>
              <a:rPr lang="fr-BE" dirty="0"/>
              <a:t> </a:t>
            </a:r>
            <a:endParaRPr lang="nl-BE" dirty="0"/>
          </a:p>
          <a:p>
            <a:pPr lvl="0"/>
            <a:r>
              <a:rPr lang="en-GB" dirty="0"/>
              <a:t>‘Integrity Agencies’ tackling doping, match fixing and other (DK, FI)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Int’l partners WADA, Council of Europe, UNESCO, </a:t>
            </a:r>
            <a:r>
              <a:rPr lang="en-GB" dirty="0" err="1"/>
              <a:t>iNADO</a:t>
            </a:r>
            <a:endParaRPr lang="en-GB" dirty="0"/>
          </a:p>
          <a:p>
            <a:pPr lvl="0"/>
            <a:r>
              <a:rPr lang="en-GB" dirty="0"/>
              <a:t>Athletes, Coach, Club, Federation, </a:t>
            </a:r>
          </a:p>
          <a:p>
            <a:pPr marL="0" lv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9020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New </a:t>
            </a:r>
            <a:r>
              <a:rPr lang="nl-BE" dirty="0" err="1"/>
              <a:t>Developments</a:t>
            </a:r>
            <a:r>
              <a:rPr lang="nl-BE" dirty="0"/>
              <a:t> &amp; Relevant Partners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BE" dirty="0"/>
              <a:t>Code-compliance focus on </a:t>
            </a:r>
            <a:r>
              <a:rPr lang="fr-BE" dirty="0" err="1"/>
              <a:t>policies</a:t>
            </a:r>
            <a:endParaRPr lang="nl-BE" dirty="0"/>
          </a:p>
          <a:p>
            <a:pPr lvl="0"/>
            <a:r>
              <a:rPr lang="fr-BE" dirty="0"/>
              <a:t>WADA </a:t>
            </a:r>
            <a:r>
              <a:rPr lang="fr-BE" dirty="0" err="1"/>
              <a:t>Whistleblower</a:t>
            </a:r>
            <a:r>
              <a:rPr lang="fr-BE" dirty="0"/>
              <a:t> </a:t>
            </a:r>
            <a:r>
              <a:rPr lang="fr-BE" dirty="0" err="1"/>
              <a:t>policy</a:t>
            </a:r>
            <a:r>
              <a:rPr lang="fr-BE" dirty="0"/>
              <a:t> </a:t>
            </a:r>
            <a:endParaRPr lang="nl-BE" dirty="0"/>
          </a:p>
          <a:p>
            <a:pPr lvl="0"/>
            <a:r>
              <a:rPr lang="en-GB" dirty="0"/>
              <a:t>‘Integrity Agencies’ tackling doping, match fixing and other (DK, FI)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Int’l partners WADA, Council of Europe, UNESCO, </a:t>
            </a:r>
            <a:r>
              <a:rPr lang="en-GB" dirty="0" err="1"/>
              <a:t>iNADO</a:t>
            </a:r>
            <a:endParaRPr lang="en-GB" dirty="0"/>
          </a:p>
          <a:p>
            <a:pPr lvl="0"/>
            <a:r>
              <a:rPr lang="en-GB" dirty="0"/>
              <a:t>Athletes, Coach, Club, Federation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YOUR ORGANISATION AS STARTING POINT</a:t>
            </a:r>
          </a:p>
          <a:p>
            <a:pPr marL="0" lv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7236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Evaluation Criteria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/>
              <a:t>Relevance:</a:t>
            </a:r>
          </a:p>
          <a:p>
            <a:pPr marL="0" indent="0">
              <a:buNone/>
            </a:pPr>
            <a:r>
              <a:rPr lang="en-GB" dirty="0"/>
              <a:t>	At EU Level?</a:t>
            </a:r>
            <a:br>
              <a:rPr lang="en-GB" dirty="0"/>
            </a:br>
            <a:r>
              <a:rPr lang="en-GB" dirty="0"/>
              <a:t>	Needs Analysis?</a:t>
            </a:r>
            <a:br>
              <a:rPr lang="en-GB" dirty="0"/>
            </a:br>
            <a:r>
              <a:rPr lang="en-GB" dirty="0"/>
              <a:t>	Innovativeness?</a:t>
            </a:r>
          </a:p>
          <a:p>
            <a:pPr marL="0" indent="0">
              <a:buNone/>
            </a:pPr>
            <a:r>
              <a:rPr lang="en-GB" dirty="0"/>
              <a:t>Management:</a:t>
            </a:r>
            <a:endParaRPr lang="nl-BE" dirty="0"/>
          </a:p>
          <a:p>
            <a:pPr marL="0" lvl="0" indent="0">
              <a:buNone/>
            </a:pPr>
            <a:r>
              <a:rPr lang="en-GB" dirty="0"/>
              <a:t>	Project Management (preparation, implementation, monitoring, evaluation)</a:t>
            </a:r>
            <a:br>
              <a:rPr lang="en-GB" dirty="0"/>
            </a:br>
            <a:r>
              <a:rPr lang="en-GB" dirty="0"/>
              <a:t>	Management arrangements: Everyone involved? Clear roles? On track? </a:t>
            </a:r>
            <a:br>
              <a:rPr lang="en-GB" dirty="0"/>
            </a:br>
            <a:r>
              <a:rPr lang="en-GB" dirty="0"/>
              <a:t>	Quality of project Team and partnership? </a:t>
            </a:r>
            <a:endParaRPr lang="nl-BE" dirty="0"/>
          </a:p>
          <a:p>
            <a:pPr marL="0" indent="0">
              <a:buNone/>
            </a:pPr>
            <a:r>
              <a:rPr lang="en-GB" dirty="0"/>
              <a:t>Dissemination &amp; Impact:</a:t>
            </a:r>
            <a:endParaRPr lang="nl-BE" dirty="0"/>
          </a:p>
          <a:p>
            <a:pPr marL="0" lvl="0" indent="0">
              <a:buNone/>
            </a:pPr>
            <a:r>
              <a:rPr lang="en-GB" dirty="0"/>
              <a:t>	Impact and how to measure it?</a:t>
            </a:r>
            <a:br>
              <a:rPr lang="en-GB" dirty="0"/>
            </a:br>
            <a:r>
              <a:rPr lang="en-GB" dirty="0"/>
              <a:t>	How do you share the outcomes?</a:t>
            </a:r>
            <a:br>
              <a:rPr lang="en-GB" dirty="0"/>
            </a:br>
            <a:r>
              <a:rPr lang="en-GB" dirty="0"/>
              <a:t>	Sustainability?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46203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15294" y="260648"/>
            <a:ext cx="10051726" cy="1020762"/>
          </a:xfrm>
        </p:spPr>
        <p:txBody>
          <a:bodyPr>
            <a:normAutofit fontScale="90000"/>
          </a:bodyPr>
          <a:lstStyle/>
          <a:p>
            <a:r>
              <a:rPr lang="et-EE" dirty="0" err="1"/>
              <a:t>Example</a:t>
            </a:r>
            <a:r>
              <a:rPr lang="et-EE" dirty="0"/>
              <a:t> – </a:t>
            </a:r>
            <a:r>
              <a:rPr lang="et-EE" dirty="0" err="1"/>
              <a:t>prePLAY-project</a:t>
            </a:r>
            <a:r>
              <a:rPr lang="et-EE" dirty="0"/>
              <a:t> </a:t>
            </a:r>
            <a:r>
              <a:rPr lang="et-EE" dirty="0" err="1"/>
              <a:t>for</a:t>
            </a:r>
            <a:r>
              <a:rPr lang="et-EE" dirty="0"/>
              <a:t> </a:t>
            </a:r>
            <a:r>
              <a:rPr lang="et-EE" dirty="0" err="1"/>
              <a:t>implementing</a:t>
            </a:r>
            <a:r>
              <a:rPr lang="et-EE" dirty="0"/>
              <a:t> </a:t>
            </a:r>
            <a:r>
              <a:rPr lang="et-EE" dirty="0" err="1"/>
              <a:t>more</a:t>
            </a:r>
            <a:r>
              <a:rPr lang="et-EE" dirty="0"/>
              <a:t> </a:t>
            </a:r>
            <a:r>
              <a:rPr lang="et-EE" dirty="0" err="1"/>
              <a:t>efficient</a:t>
            </a:r>
            <a:r>
              <a:rPr lang="et-EE" dirty="0"/>
              <a:t> </a:t>
            </a:r>
            <a:r>
              <a:rPr lang="et-EE" dirty="0" err="1"/>
              <a:t>prevention</a:t>
            </a:r>
            <a:r>
              <a:rPr lang="et-EE" dirty="0"/>
              <a:t> </a:t>
            </a:r>
            <a:r>
              <a:rPr lang="et-EE" dirty="0" err="1"/>
              <a:t>activities</a:t>
            </a:r>
            <a:r>
              <a:rPr lang="et-EE" dirty="0"/>
              <a:t> in Estonia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/>
              <a:t>Background</a:t>
            </a:r>
            <a:r>
              <a:rPr lang="et-EE" dirty="0"/>
              <a:t> in </a:t>
            </a:r>
            <a:r>
              <a:rPr lang="et-EE" dirty="0" err="1"/>
              <a:t>the</a:t>
            </a:r>
            <a:r>
              <a:rPr lang="et-EE" dirty="0"/>
              <a:t> Estonian </a:t>
            </a:r>
            <a:r>
              <a:rPr lang="et-EE" dirty="0" err="1"/>
              <a:t>Anti-Doping</a:t>
            </a:r>
            <a:r>
              <a:rPr lang="et-EE" dirty="0"/>
              <a:t> </a:t>
            </a:r>
            <a:r>
              <a:rPr lang="et-EE" dirty="0" err="1"/>
              <a:t>Agency</a:t>
            </a:r>
            <a:r>
              <a:rPr lang="et-EE" dirty="0"/>
              <a:t> (EADA)</a:t>
            </a:r>
          </a:p>
          <a:p>
            <a:pPr lvl="1"/>
            <a:r>
              <a:rPr lang="et-EE" dirty="0" err="1"/>
              <a:t>One</a:t>
            </a:r>
            <a:r>
              <a:rPr lang="et-EE" dirty="0"/>
              <a:t> </a:t>
            </a:r>
            <a:r>
              <a:rPr lang="et-EE" dirty="0" err="1"/>
              <a:t>full-time</a:t>
            </a:r>
            <a:r>
              <a:rPr lang="et-EE" dirty="0"/>
              <a:t> </a:t>
            </a:r>
            <a:r>
              <a:rPr lang="et-EE" dirty="0" err="1"/>
              <a:t>education</a:t>
            </a:r>
            <a:r>
              <a:rPr lang="et-EE" dirty="0"/>
              <a:t> </a:t>
            </a:r>
            <a:r>
              <a:rPr lang="et-EE" dirty="0" err="1"/>
              <a:t>manager</a:t>
            </a:r>
            <a:r>
              <a:rPr lang="et-EE" dirty="0"/>
              <a:t> </a:t>
            </a:r>
            <a:r>
              <a:rPr lang="et-EE" dirty="0" err="1"/>
              <a:t>implementing</a:t>
            </a:r>
            <a:r>
              <a:rPr lang="et-EE" dirty="0"/>
              <a:t> </a:t>
            </a:r>
            <a:r>
              <a:rPr lang="et-EE" dirty="0" err="1"/>
              <a:t>prevention</a:t>
            </a:r>
            <a:r>
              <a:rPr lang="et-EE" dirty="0"/>
              <a:t> </a:t>
            </a:r>
            <a:r>
              <a:rPr lang="et-EE" dirty="0" err="1"/>
              <a:t>activities</a:t>
            </a:r>
            <a:endParaRPr lang="et-EE" dirty="0"/>
          </a:p>
          <a:p>
            <a:pPr lvl="1"/>
            <a:r>
              <a:rPr lang="et-EE" dirty="0"/>
              <a:t>No </a:t>
            </a:r>
            <a:r>
              <a:rPr lang="et-EE" dirty="0" err="1"/>
              <a:t>previous</a:t>
            </a:r>
            <a:r>
              <a:rPr lang="et-EE" dirty="0"/>
              <a:t> </a:t>
            </a:r>
            <a:r>
              <a:rPr lang="et-EE" dirty="0" err="1"/>
              <a:t>experience</a:t>
            </a:r>
            <a:r>
              <a:rPr lang="et-EE" dirty="0"/>
              <a:t> in EU-</a:t>
            </a:r>
            <a:r>
              <a:rPr lang="et-EE" dirty="0" err="1"/>
              <a:t>projects</a:t>
            </a:r>
            <a:endParaRPr lang="et-EE" dirty="0"/>
          </a:p>
          <a:p>
            <a:pPr lvl="1"/>
            <a:r>
              <a:rPr lang="et-EE" dirty="0" err="1"/>
              <a:t>Flexible</a:t>
            </a:r>
            <a:r>
              <a:rPr lang="et-EE" dirty="0"/>
              <a:t> and </a:t>
            </a:r>
            <a:r>
              <a:rPr lang="et-EE" dirty="0" err="1"/>
              <a:t>efficient</a:t>
            </a:r>
            <a:r>
              <a:rPr lang="et-EE" dirty="0"/>
              <a:t> </a:t>
            </a:r>
            <a:r>
              <a:rPr lang="et-EE" dirty="0" err="1"/>
              <a:t>administration</a:t>
            </a:r>
            <a:r>
              <a:rPr lang="et-EE" dirty="0"/>
              <a:t> in </a:t>
            </a:r>
            <a:r>
              <a:rPr lang="et-EE" dirty="0" err="1"/>
              <a:t>place</a:t>
            </a:r>
            <a:endParaRPr lang="et-EE" dirty="0"/>
          </a:p>
          <a:p>
            <a:r>
              <a:rPr lang="et-EE" dirty="0" err="1"/>
              <a:t>Outline</a:t>
            </a:r>
            <a:r>
              <a:rPr lang="et-EE" dirty="0"/>
              <a:t> of </a:t>
            </a:r>
            <a:r>
              <a:rPr lang="et-EE" dirty="0" err="1"/>
              <a:t>the</a:t>
            </a:r>
            <a:r>
              <a:rPr lang="et-EE" dirty="0"/>
              <a:t> Project</a:t>
            </a:r>
          </a:p>
          <a:p>
            <a:pPr lvl="1"/>
            <a:r>
              <a:rPr lang="en-US" dirty="0"/>
              <a:t>Erasmus+ project – Sport Program</a:t>
            </a:r>
            <a:r>
              <a:rPr lang="sl-SI" dirty="0"/>
              <a:t>me</a:t>
            </a:r>
            <a:r>
              <a:rPr lang="en-US" dirty="0"/>
              <a:t> – Collaborative Partnership</a:t>
            </a:r>
            <a:endParaRPr lang="et-EE" dirty="0"/>
          </a:p>
          <a:p>
            <a:pPr lvl="1"/>
            <a:r>
              <a:rPr lang="en-US" dirty="0"/>
              <a:t>01/2015 – 12/2016</a:t>
            </a:r>
            <a:endParaRPr lang="et-EE" dirty="0"/>
          </a:p>
          <a:p>
            <a:pPr lvl="1"/>
            <a:r>
              <a:rPr lang="en-US" dirty="0"/>
              <a:t>300.0</a:t>
            </a:r>
            <a:r>
              <a:rPr lang="sl-SI" dirty="0"/>
              <a:t>73</a:t>
            </a:r>
            <a:r>
              <a:rPr lang="en-US" dirty="0"/>
              <a:t>,</a:t>
            </a:r>
            <a:r>
              <a:rPr lang="sl-SI" dirty="0"/>
              <a:t>98</a:t>
            </a:r>
            <a:r>
              <a:rPr lang="en-US" dirty="0"/>
              <a:t> € - 80% is co-funded by </a:t>
            </a:r>
            <a:r>
              <a:rPr lang="sl-SI" dirty="0"/>
              <a:t>EU (</a:t>
            </a:r>
            <a:r>
              <a:rPr lang="en-US" dirty="0"/>
              <a:t>EACEA</a:t>
            </a:r>
            <a:r>
              <a:rPr lang="sl-SI" dirty="0"/>
              <a:t>)</a:t>
            </a:r>
            <a:endParaRPr lang="et-EE" dirty="0"/>
          </a:p>
          <a:p>
            <a:pPr lvl="1"/>
            <a:r>
              <a:rPr lang="et-EE" dirty="0"/>
              <a:t>6</a:t>
            </a:r>
            <a:r>
              <a:rPr lang="en-US" dirty="0"/>
              <a:t> partners</a:t>
            </a:r>
            <a:r>
              <a:rPr lang="et-EE" dirty="0"/>
              <a:t>: </a:t>
            </a:r>
            <a:r>
              <a:rPr lang="et-EE" dirty="0" err="1"/>
              <a:t>Slovenia</a:t>
            </a:r>
            <a:r>
              <a:rPr lang="et-EE" dirty="0"/>
              <a:t>, Estonia, Malta, </a:t>
            </a:r>
            <a:r>
              <a:rPr lang="et-EE" dirty="0" err="1"/>
              <a:t>Croatia</a:t>
            </a:r>
            <a:r>
              <a:rPr lang="et-EE" dirty="0"/>
              <a:t>, </a:t>
            </a:r>
            <a:r>
              <a:rPr lang="et-EE" dirty="0" err="1"/>
              <a:t>Latvia</a:t>
            </a:r>
            <a:r>
              <a:rPr lang="et-EE" dirty="0"/>
              <a:t> + </a:t>
            </a:r>
            <a:r>
              <a:rPr lang="et-EE" dirty="0" err="1"/>
              <a:t>iNADO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6307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15294" y="260648"/>
            <a:ext cx="10051726" cy="1020762"/>
          </a:xfrm>
        </p:spPr>
        <p:txBody>
          <a:bodyPr>
            <a:normAutofit fontScale="90000"/>
          </a:bodyPr>
          <a:lstStyle/>
          <a:p>
            <a:r>
              <a:rPr lang="et-EE" dirty="0" err="1"/>
              <a:t>Example</a:t>
            </a:r>
            <a:r>
              <a:rPr lang="et-EE" dirty="0"/>
              <a:t> – </a:t>
            </a:r>
            <a:r>
              <a:rPr lang="et-EE" dirty="0" err="1"/>
              <a:t>prePLAY</a:t>
            </a:r>
            <a:r>
              <a:rPr lang="et-EE" dirty="0"/>
              <a:t>-Project </a:t>
            </a:r>
            <a:r>
              <a:rPr lang="et-EE" dirty="0" err="1"/>
              <a:t>for</a:t>
            </a:r>
            <a:r>
              <a:rPr lang="et-EE" dirty="0"/>
              <a:t> </a:t>
            </a:r>
            <a:r>
              <a:rPr lang="et-EE" dirty="0" err="1"/>
              <a:t>implementing</a:t>
            </a:r>
            <a:r>
              <a:rPr lang="et-EE" dirty="0"/>
              <a:t> </a:t>
            </a:r>
            <a:r>
              <a:rPr lang="et-EE" dirty="0" err="1"/>
              <a:t>more</a:t>
            </a:r>
            <a:r>
              <a:rPr lang="et-EE" dirty="0"/>
              <a:t> </a:t>
            </a:r>
            <a:r>
              <a:rPr lang="et-EE" dirty="0" err="1"/>
              <a:t>efficient</a:t>
            </a:r>
            <a:r>
              <a:rPr lang="et-EE" dirty="0"/>
              <a:t> </a:t>
            </a:r>
            <a:r>
              <a:rPr lang="et-EE" dirty="0" err="1"/>
              <a:t>prevention</a:t>
            </a:r>
            <a:r>
              <a:rPr lang="et-EE" dirty="0"/>
              <a:t> </a:t>
            </a:r>
            <a:r>
              <a:rPr lang="et-EE" dirty="0" err="1"/>
              <a:t>activities</a:t>
            </a:r>
            <a:r>
              <a:rPr lang="et-EE" dirty="0"/>
              <a:t> in Estonia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/>
              <a:t>Main </a:t>
            </a:r>
            <a:r>
              <a:rPr lang="et-EE" dirty="0" err="1"/>
              <a:t>activities</a:t>
            </a:r>
            <a:r>
              <a:rPr lang="et-EE" dirty="0"/>
              <a:t> </a:t>
            </a:r>
            <a:r>
              <a:rPr lang="et-EE" dirty="0" err="1"/>
              <a:t>during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prePLAY</a:t>
            </a:r>
            <a:r>
              <a:rPr lang="et-EE" dirty="0"/>
              <a:t>-Project</a:t>
            </a:r>
          </a:p>
          <a:p>
            <a:pPr lvl="1"/>
            <a:r>
              <a:rPr lang="et-EE" dirty="0" err="1"/>
              <a:t>Recruiting</a:t>
            </a:r>
            <a:r>
              <a:rPr lang="et-EE" dirty="0"/>
              <a:t> anti-doping </a:t>
            </a:r>
            <a:r>
              <a:rPr lang="et-EE" dirty="0" err="1"/>
              <a:t>ambassadors</a:t>
            </a:r>
            <a:endParaRPr lang="et-EE" dirty="0"/>
          </a:p>
          <a:p>
            <a:pPr lvl="1"/>
            <a:r>
              <a:rPr lang="et-EE" dirty="0" err="1"/>
              <a:t>Training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ambassadors</a:t>
            </a:r>
            <a:endParaRPr lang="et-EE" dirty="0"/>
          </a:p>
          <a:p>
            <a:pPr lvl="1"/>
            <a:r>
              <a:rPr lang="et-EE" dirty="0" err="1"/>
              <a:t>Delivering</a:t>
            </a:r>
            <a:r>
              <a:rPr lang="et-EE" dirty="0"/>
              <a:t> anti-doping </a:t>
            </a:r>
            <a:r>
              <a:rPr lang="et-EE" dirty="0" err="1"/>
              <a:t>prevention</a:t>
            </a:r>
            <a:r>
              <a:rPr lang="et-EE" dirty="0"/>
              <a:t> </a:t>
            </a:r>
            <a:r>
              <a:rPr lang="et-EE" dirty="0" err="1"/>
              <a:t>activities</a:t>
            </a:r>
            <a:r>
              <a:rPr lang="et-EE" dirty="0"/>
              <a:t> at </a:t>
            </a:r>
            <a:r>
              <a:rPr lang="et-EE" dirty="0" err="1"/>
              <a:t>schools</a:t>
            </a:r>
            <a:r>
              <a:rPr lang="et-EE" dirty="0"/>
              <a:t> and </a:t>
            </a:r>
            <a:r>
              <a:rPr lang="et-EE" dirty="0" err="1"/>
              <a:t>sports</a:t>
            </a:r>
            <a:r>
              <a:rPr lang="et-EE" dirty="0"/>
              <a:t> </a:t>
            </a:r>
            <a:r>
              <a:rPr lang="et-EE" dirty="0" err="1"/>
              <a:t>competitions</a:t>
            </a:r>
            <a:endParaRPr lang="et-EE" dirty="0"/>
          </a:p>
          <a:p>
            <a:pPr lvl="2"/>
            <a:r>
              <a:rPr lang="et-EE" dirty="0" err="1"/>
              <a:t>Outreach</a:t>
            </a:r>
            <a:endParaRPr lang="et-EE" dirty="0"/>
          </a:p>
          <a:p>
            <a:pPr lvl="2"/>
            <a:r>
              <a:rPr lang="et-EE" dirty="0" err="1"/>
              <a:t>School</a:t>
            </a:r>
            <a:r>
              <a:rPr lang="et-EE" dirty="0"/>
              <a:t> </a:t>
            </a:r>
            <a:r>
              <a:rPr lang="et-EE" dirty="0" err="1"/>
              <a:t>lessons</a:t>
            </a:r>
            <a:endParaRPr lang="et-EE" dirty="0"/>
          </a:p>
          <a:p>
            <a:pPr lvl="1"/>
            <a:r>
              <a:rPr lang="et-EE" dirty="0" err="1"/>
              <a:t>Play</a:t>
            </a:r>
            <a:r>
              <a:rPr lang="et-EE" dirty="0"/>
              <a:t> </a:t>
            </a:r>
            <a:r>
              <a:rPr lang="et-EE" dirty="0" err="1"/>
              <a:t>True</a:t>
            </a:r>
            <a:r>
              <a:rPr lang="et-EE" dirty="0"/>
              <a:t> </a:t>
            </a:r>
            <a:r>
              <a:rPr lang="et-EE" dirty="0" err="1"/>
              <a:t>Day</a:t>
            </a:r>
            <a:r>
              <a:rPr lang="et-EE" dirty="0"/>
              <a:t> on </a:t>
            </a:r>
            <a:r>
              <a:rPr lang="et-EE" dirty="0" err="1"/>
              <a:t>April</a:t>
            </a:r>
            <a:r>
              <a:rPr lang="et-EE" dirty="0"/>
              <a:t> 10th </a:t>
            </a:r>
          </a:p>
          <a:p>
            <a:r>
              <a:rPr lang="et-EE" dirty="0"/>
              <a:t>Main </a:t>
            </a:r>
            <a:r>
              <a:rPr lang="et-EE" dirty="0" err="1"/>
              <a:t>learning</a:t>
            </a:r>
            <a:r>
              <a:rPr lang="et-EE" dirty="0"/>
              <a:t> </a:t>
            </a:r>
            <a:r>
              <a:rPr lang="et-EE" dirty="0" err="1"/>
              <a:t>points</a:t>
            </a:r>
            <a:endParaRPr lang="et-EE" dirty="0"/>
          </a:p>
          <a:p>
            <a:pPr lvl="1"/>
            <a:r>
              <a:rPr lang="et-EE" dirty="0" err="1"/>
              <a:t>Good</a:t>
            </a:r>
            <a:r>
              <a:rPr lang="et-EE" dirty="0"/>
              <a:t> </a:t>
            </a:r>
            <a:r>
              <a:rPr lang="et-EE" dirty="0" err="1"/>
              <a:t>partners</a:t>
            </a:r>
            <a:r>
              <a:rPr lang="et-EE" dirty="0"/>
              <a:t> are </a:t>
            </a:r>
            <a:r>
              <a:rPr lang="et-EE" dirty="0" err="1"/>
              <a:t>essential</a:t>
            </a:r>
            <a:endParaRPr lang="et-EE" dirty="0"/>
          </a:p>
          <a:p>
            <a:pPr lvl="1"/>
            <a:r>
              <a:rPr lang="et-EE" dirty="0" err="1"/>
              <a:t>Find</a:t>
            </a:r>
            <a:r>
              <a:rPr lang="et-EE" dirty="0"/>
              <a:t> a </a:t>
            </a:r>
            <a:r>
              <a:rPr lang="et-EE" dirty="0" err="1"/>
              <a:t>coping</a:t>
            </a:r>
            <a:r>
              <a:rPr lang="et-EE" dirty="0"/>
              <a:t> </a:t>
            </a:r>
            <a:r>
              <a:rPr lang="et-EE" dirty="0" err="1"/>
              <a:t>strategy</a:t>
            </a:r>
            <a:r>
              <a:rPr lang="et-EE" dirty="0"/>
              <a:t> </a:t>
            </a:r>
            <a:r>
              <a:rPr lang="et-EE" dirty="0" err="1"/>
              <a:t>for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bureaucracy</a:t>
            </a:r>
            <a:r>
              <a:rPr lang="et-EE" dirty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359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</a:t>
            </a:r>
            <a:r>
              <a:rPr lang="et-E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t-E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</a:t>
            </a:r>
            <a:r>
              <a:rPr lang="et-E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 of one education manager 10-20 ambassadors are involved with the prevention activities</a:t>
            </a:r>
          </a:p>
          <a:p>
            <a:r>
              <a:rPr lang="en-US" dirty="0"/>
              <a:t>Higher capacity to do lectures at schools</a:t>
            </a:r>
          </a:p>
          <a:p>
            <a:r>
              <a:rPr lang="en-US" dirty="0"/>
              <a:t>More possibilities to do outreach activities at competitions</a:t>
            </a:r>
            <a:r>
              <a:rPr lang="et-EE" dirty="0"/>
              <a:t> (13 </a:t>
            </a:r>
            <a:r>
              <a:rPr lang="et-EE" dirty="0" err="1"/>
              <a:t>actvities</a:t>
            </a:r>
            <a:r>
              <a:rPr lang="et-EE" dirty="0"/>
              <a:t> in 2016, </a:t>
            </a:r>
            <a:r>
              <a:rPr lang="et-EE" dirty="0" err="1"/>
              <a:t>compared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zero</a:t>
            </a:r>
            <a:r>
              <a:rPr lang="et-EE" dirty="0"/>
              <a:t> in 2014)</a:t>
            </a:r>
            <a:endParaRPr lang="en-US" dirty="0"/>
          </a:p>
          <a:p>
            <a:r>
              <a:rPr lang="en-US" dirty="0"/>
              <a:t>Increase in number and selection of the printed materials, leaflets </a:t>
            </a:r>
            <a:r>
              <a:rPr lang="en-US" dirty="0" err="1"/>
              <a:t>etc</a:t>
            </a:r>
            <a:endParaRPr lang="et-EE" dirty="0"/>
          </a:p>
          <a:p>
            <a:r>
              <a:rPr lang="et-EE" dirty="0" err="1"/>
              <a:t>Tradition</a:t>
            </a:r>
            <a:r>
              <a:rPr lang="et-EE" dirty="0"/>
              <a:t> of </a:t>
            </a:r>
            <a:r>
              <a:rPr lang="et-EE" dirty="0" err="1"/>
              <a:t>celebrating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Play</a:t>
            </a:r>
            <a:r>
              <a:rPr lang="et-EE" dirty="0"/>
              <a:t> </a:t>
            </a:r>
            <a:r>
              <a:rPr lang="et-EE" dirty="0" err="1"/>
              <a:t>True</a:t>
            </a:r>
            <a:r>
              <a:rPr lang="et-EE" dirty="0"/>
              <a:t> </a:t>
            </a:r>
            <a:r>
              <a:rPr lang="et-EE" dirty="0" err="1"/>
              <a:t>Day</a:t>
            </a:r>
            <a:r>
              <a:rPr lang="et-EE" dirty="0"/>
              <a:t> on </a:t>
            </a:r>
            <a:r>
              <a:rPr lang="et-EE" dirty="0" err="1"/>
              <a:t>April</a:t>
            </a:r>
            <a:r>
              <a:rPr lang="et-EE" dirty="0"/>
              <a:t> 10th. </a:t>
            </a:r>
            <a:endParaRPr lang="en-US" dirty="0"/>
          </a:p>
          <a:p>
            <a:r>
              <a:rPr lang="en-US" dirty="0"/>
              <a:t>Capacity-building opportunity for the Estonian Anti-Doping Agency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6583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138</TotalTime>
  <Words>695</Words>
  <Application>Microsoft Office PowerPoint</Application>
  <PresentationFormat>Custom</PresentationFormat>
  <Paragraphs>108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Consolas</vt:lpstr>
      <vt:lpstr>Corbel</vt:lpstr>
      <vt:lpstr>Chalkboard 16x9</vt:lpstr>
      <vt:lpstr>Projects in the field of anti-doping</vt:lpstr>
      <vt:lpstr>Goals of the session</vt:lpstr>
      <vt:lpstr>EU policy developments</vt:lpstr>
      <vt:lpstr>New Developments &amp; Relevant Partners</vt:lpstr>
      <vt:lpstr>New Developments &amp; Relevant Partners</vt:lpstr>
      <vt:lpstr>Proposal Evaluation Criteria</vt:lpstr>
      <vt:lpstr>Example – prePLAY-project for implementing more efficient prevention activities in Estonia</vt:lpstr>
      <vt:lpstr>Example – prePLAY-Project for implementing more efficient prevention activities in Estonia</vt:lpstr>
      <vt:lpstr>As a result …</vt:lpstr>
      <vt:lpstr>How to apply from Erasmus+ programme?</vt:lpstr>
      <vt:lpstr>Innovative aspects of prePLAY project</vt:lpstr>
      <vt:lpstr>Innovative project ideas related to the anti-doping field</vt:lpstr>
      <vt:lpstr>Brainstorming – individual time</vt:lpstr>
      <vt:lpstr>Find a coaching partner and have a short conversation on the following questions:</vt:lpstr>
      <vt:lpstr>For the follow-up:</vt:lpstr>
      <vt:lpstr>Thank you!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Elina</dc:creator>
  <cp:lastModifiedBy>Elina</cp:lastModifiedBy>
  <cp:revision>16</cp:revision>
  <dcterms:created xsi:type="dcterms:W3CDTF">2016-12-11T19:34:51Z</dcterms:created>
  <dcterms:modified xsi:type="dcterms:W3CDTF">2016-12-12T21:35:21Z</dcterms:modified>
</cp:coreProperties>
</file>